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7" r:id="rId1"/>
    <p:sldMasterId id="2147483695" r:id="rId2"/>
  </p:sldMasterIdLst>
  <p:notesMasterIdLst>
    <p:notesMasterId r:id="rId14"/>
  </p:notesMasterIdLst>
  <p:handoutMasterIdLst>
    <p:handoutMasterId r:id="rId15"/>
  </p:handoutMasterIdLst>
  <p:sldIdLst>
    <p:sldId id="597" r:id="rId3"/>
    <p:sldId id="632" r:id="rId4"/>
    <p:sldId id="581" r:id="rId5"/>
    <p:sldId id="629" r:id="rId6"/>
    <p:sldId id="630" r:id="rId7"/>
    <p:sldId id="631" r:id="rId8"/>
    <p:sldId id="634" r:id="rId9"/>
    <p:sldId id="635" r:id="rId10"/>
    <p:sldId id="636" r:id="rId11"/>
    <p:sldId id="633" r:id="rId12"/>
    <p:sldId id="593" r:id="rId13"/>
  </p:sldIdLst>
  <p:sldSz cx="12192000" cy="6858000"/>
  <p:notesSz cx="6858000" cy="9872663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B Sans Text" panose="020B0604020202020204" charset="-52"/>
      <p:regular r:id="rId20"/>
      <p:bold r:id="rId21"/>
      <p:italic r:id="rId22"/>
      <p:boldItalic r:id="rId23"/>
    </p:embeddedFont>
    <p:embeddedFont>
      <p:font typeface="SB Serif Display Light" panose="020B0604020202020204" charset="-52"/>
      <p:regular r:id="rId24"/>
      <p:italic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445B0E6-ED31-4CB5-9FE8-BA5604183A22}">
          <p14:sldIdLst>
            <p14:sldId id="597"/>
            <p14:sldId id="632"/>
            <p14:sldId id="581"/>
            <p14:sldId id="629"/>
            <p14:sldId id="630"/>
            <p14:sldId id="631"/>
            <p14:sldId id="634"/>
            <p14:sldId id="635"/>
            <p14:sldId id="636"/>
            <p14:sldId id="633"/>
            <p14:sldId id="5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Зайцев Пётр Игоревич" initials="ЗПИ" lastIdx="5" clrIdx="0"/>
  <p:cmAuthor id="2" name="Юлия Голева" initials="ЮГ" lastIdx="2" clrIdx="1">
    <p:extLst>
      <p:ext uri="{19B8F6BF-5375-455C-9EA6-DF929625EA0E}">
        <p15:presenceInfo xmlns:p15="http://schemas.microsoft.com/office/powerpoint/2012/main" userId="7722f3a37bcf416f" providerId="Windows Live"/>
      </p:ext>
    </p:extLst>
  </p:cmAuthor>
  <p:cmAuthor id="3" name="Ястребков Иван Сергеевич" initials="ЯИС" lastIdx="1" clrIdx="2">
    <p:extLst>
      <p:ext uri="{19B8F6BF-5375-455C-9EA6-DF929625EA0E}">
        <p15:presenceInfo xmlns:p15="http://schemas.microsoft.com/office/powerpoint/2012/main" userId="Ястребков Иван Сергеевич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379"/>
    <a:srgbClr val="E7E8E9"/>
    <a:srgbClr val="99C8E0"/>
    <a:srgbClr val="004A6E"/>
    <a:srgbClr val="99E8AA"/>
    <a:srgbClr val="FFFFFF"/>
    <a:srgbClr val="9F9F9F"/>
    <a:srgbClr val="004156"/>
    <a:srgbClr val="C8C9CA"/>
    <a:srgbClr val="FF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0" autoAdjust="0"/>
    <p:restoredTop sz="95930" autoAdjust="0"/>
  </p:normalViewPr>
  <p:slideViewPr>
    <p:cSldViewPr snapToGrid="0" showGuides="1">
      <p:cViewPr varScale="1">
        <p:scale>
          <a:sx n="113" d="100"/>
          <a:sy n="113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ндрей Марков" userId="3539f716f70503ac" providerId="LiveId" clId="{44E4E847-BD67-49CB-81EF-091233F27416}"/>
    <pc:docChg chg="undo custSel addSld delSld modSld sldOrd delMainMaster modSection">
      <pc:chgData name="Андрей Марков" userId="3539f716f70503ac" providerId="LiveId" clId="{44E4E847-BD67-49CB-81EF-091233F27416}" dt="2022-05-15T09:45:05.890" v="2091" actId="20577"/>
      <pc:docMkLst>
        <pc:docMk/>
      </pc:docMkLst>
      <pc:sldChg chg="addSp delSp modSp mod">
        <pc:chgData name="Андрей Марков" userId="3539f716f70503ac" providerId="LiveId" clId="{44E4E847-BD67-49CB-81EF-091233F27416}" dt="2022-05-15T09:22:02.217" v="1226" actId="14100"/>
        <pc:sldMkLst>
          <pc:docMk/>
          <pc:sldMk cId="885653719" sldId="581"/>
        </pc:sldMkLst>
        <pc:spChg chg="add del mod">
          <ac:chgData name="Андрей Марков" userId="3539f716f70503ac" providerId="LiveId" clId="{44E4E847-BD67-49CB-81EF-091233F27416}" dt="2022-05-12T05:43:19.438" v="740" actId="478"/>
          <ac:spMkLst>
            <pc:docMk/>
            <pc:sldMk cId="885653719" sldId="581"/>
            <ac:spMk id="4" creationId="{545FAB5B-1D02-9288-17D0-77E7D2D7A854}"/>
          </ac:spMkLst>
        </pc:spChg>
        <pc:spChg chg="mod">
          <ac:chgData name="Андрей Марков" userId="3539f716f70503ac" providerId="LiveId" clId="{44E4E847-BD67-49CB-81EF-091233F27416}" dt="2022-05-15T09:21:43.129" v="1225" actId="255"/>
          <ac:spMkLst>
            <pc:docMk/>
            <pc:sldMk cId="885653719" sldId="581"/>
            <ac:spMk id="8" creationId="{8DC7BC26-D3FF-3D45-B129-C6D8EA7C2DAB}"/>
          </ac:spMkLst>
        </pc:spChg>
        <pc:spChg chg="add del">
          <ac:chgData name="Андрей Марков" userId="3539f716f70503ac" providerId="LiveId" clId="{44E4E847-BD67-49CB-81EF-091233F27416}" dt="2022-05-12T05:31:30.976" v="604" actId="22"/>
          <ac:spMkLst>
            <pc:docMk/>
            <pc:sldMk cId="885653719" sldId="581"/>
            <ac:spMk id="9" creationId="{D1D3FA83-30E3-880E-CB1A-0B2EDA53488F}"/>
          </ac:spMkLst>
        </pc:spChg>
        <pc:spChg chg="add del mod">
          <ac:chgData name="Андрей Марков" userId="3539f716f70503ac" providerId="LiveId" clId="{44E4E847-BD67-49CB-81EF-091233F27416}" dt="2022-05-12T05:37:48.807" v="610"/>
          <ac:spMkLst>
            <pc:docMk/>
            <pc:sldMk cId="885653719" sldId="581"/>
            <ac:spMk id="10" creationId="{799996FD-5466-D82D-DB67-ED8DF2941DAD}"/>
          </ac:spMkLst>
        </pc:spChg>
        <pc:picChg chg="del mod">
          <ac:chgData name="Андрей Марков" userId="3539f716f70503ac" providerId="LiveId" clId="{44E4E847-BD67-49CB-81EF-091233F27416}" dt="2022-05-15T09:19:54.197" v="1093" actId="478"/>
          <ac:picMkLst>
            <pc:docMk/>
            <pc:sldMk cId="885653719" sldId="581"/>
            <ac:picMk id="3" creationId="{54144132-FD0B-3F3D-5ABF-3A810F1B9735}"/>
          </ac:picMkLst>
        </pc:picChg>
        <pc:picChg chg="add mod">
          <ac:chgData name="Андрей Марков" userId="3539f716f70503ac" providerId="LiveId" clId="{44E4E847-BD67-49CB-81EF-091233F27416}" dt="2022-05-15T09:22:02.217" v="1226" actId="14100"/>
          <ac:picMkLst>
            <pc:docMk/>
            <pc:sldMk cId="885653719" sldId="581"/>
            <ac:picMk id="4" creationId="{FC7289F9-9D86-D1C9-E16E-FBD1798E22DE}"/>
          </ac:picMkLst>
        </pc:picChg>
      </pc:sldChg>
      <pc:sldChg chg="del">
        <pc:chgData name="Андрей Марков" userId="3539f716f70503ac" providerId="LiveId" clId="{44E4E847-BD67-49CB-81EF-091233F27416}" dt="2022-05-11T09:53:38.694" v="3" actId="47"/>
        <pc:sldMkLst>
          <pc:docMk/>
          <pc:sldMk cId="1973319835" sldId="587"/>
        </pc:sldMkLst>
      </pc:sldChg>
      <pc:sldChg chg="del">
        <pc:chgData name="Андрей Марков" userId="3539f716f70503ac" providerId="LiveId" clId="{44E4E847-BD67-49CB-81EF-091233F27416}" dt="2022-05-11T09:53:34.949" v="1" actId="47"/>
        <pc:sldMkLst>
          <pc:docMk/>
          <pc:sldMk cId="1270544476" sldId="594"/>
        </pc:sldMkLst>
      </pc:sldChg>
      <pc:sldChg chg="del">
        <pc:chgData name="Андрей Марков" userId="3539f716f70503ac" providerId="LiveId" clId="{44E4E847-BD67-49CB-81EF-091233F27416}" dt="2022-05-11T09:53:40.503" v="4" actId="47"/>
        <pc:sldMkLst>
          <pc:docMk/>
          <pc:sldMk cId="94654556" sldId="600"/>
        </pc:sldMkLst>
      </pc:sldChg>
      <pc:sldChg chg="del">
        <pc:chgData name="Андрей Марков" userId="3539f716f70503ac" providerId="LiveId" clId="{44E4E847-BD67-49CB-81EF-091233F27416}" dt="2022-05-11T09:53:42.696" v="5" actId="47"/>
        <pc:sldMkLst>
          <pc:docMk/>
          <pc:sldMk cId="4148968611" sldId="625"/>
        </pc:sldMkLst>
      </pc:sldChg>
      <pc:sldChg chg="del">
        <pc:chgData name="Андрей Марков" userId="3539f716f70503ac" providerId="LiveId" clId="{44E4E847-BD67-49CB-81EF-091233F27416}" dt="2022-05-11T09:53:36.548" v="2" actId="47"/>
        <pc:sldMkLst>
          <pc:docMk/>
          <pc:sldMk cId="1661284367" sldId="626"/>
        </pc:sldMkLst>
      </pc:sldChg>
      <pc:sldChg chg="del">
        <pc:chgData name="Андрей Марков" userId="3539f716f70503ac" providerId="LiveId" clId="{44E4E847-BD67-49CB-81EF-091233F27416}" dt="2022-05-11T09:53:30.854" v="0" actId="47"/>
        <pc:sldMkLst>
          <pc:docMk/>
          <pc:sldMk cId="3763598234" sldId="627"/>
        </pc:sldMkLst>
      </pc:sldChg>
      <pc:sldChg chg="addSp delSp modSp mod ord">
        <pc:chgData name="Андрей Марков" userId="3539f716f70503ac" providerId="LiveId" clId="{44E4E847-BD67-49CB-81EF-091233F27416}" dt="2022-05-15T09:34:53.790" v="1697" actId="14100"/>
        <pc:sldMkLst>
          <pc:docMk/>
          <pc:sldMk cId="754687186" sldId="629"/>
        </pc:sldMkLst>
        <pc:spChg chg="mod">
          <ac:chgData name="Андрей Марков" userId="3539f716f70503ac" providerId="LiveId" clId="{44E4E847-BD67-49CB-81EF-091233F27416}" dt="2022-05-15T09:25:26.701" v="1309" actId="255"/>
          <ac:spMkLst>
            <pc:docMk/>
            <pc:sldMk cId="754687186" sldId="629"/>
            <ac:spMk id="8" creationId="{8DC7BC26-D3FF-3D45-B129-C6D8EA7C2DAB}"/>
          </ac:spMkLst>
        </pc:spChg>
        <pc:spChg chg="add del mod">
          <ac:chgData name="Андрей Марков" userId="3539f716f70503ac" providerId="LiveId" clId="{44E4E847-BD67-49CB-81EF-091233F27416}" dt="2022-05-11T10:12:17.550" v="75"/>
          <ac:spMkLst>
            <pc:docMk/>
            <pc:sldMk cId="754687186" sldId="629"/>
            <ac:spMk id="10" creationId="{D3C09026-F6AA-09E1-A82F-3270CEE32265}"/>
          </ac:spMkLst>
        </pc:spChg>
        <pc:spChg chg="add del mod">
          <ac:chgData name="Андрей Марков" userId="3539f716f70503ac" providerId="LiveId" clId="{44E4E847-BD67-49CB-81EF-091233F27416}" dt="2022-05-11T10:12:24.989" v="77"/>
          <ac:spMkLst>
            <pc:docMk/>
            <pc:sldMk cId="754687186" sldId="629"/>
            <ac:spMk id="13" creationId="{70677DFB-EE4B-8439-4B8F-62532CAF6C18}"/>
          </ac:spMkLst>
        </pc:spChg>
        <pc:picChg chg="add del mod">
          <ac:chgData name="Андрей Марков" userId="3539f716f70503ac" providerId="LiveId" clId="{44E4E847-BD67-49CB-81EF-091233F27416}" dt="2022-05-15T09:34:48.411" v="1695" actId="478"/>
          <ac:picMkLst>
            <pc:docMk/>
            <pc:sldMk cId="754687186" sldId="629"/>
            <ac:picMk id="3" creationId="{2F690439-BD67-A005-6BF8-1072798CE70A}"/>
          </ac:picMkLst>
        </pc:picChg>
        <pc:picChg chg="del">
          <ac:chgData name="Андрей Марков" userId="3539f716f70503ac" providerId="LiveId" clId="{44E4E847-BD67-49CB-81EF-091233F27416}" dt="2022-05-11T09:56:17.278" v="69" actId="478"/>
          <ac:picMkLst>
            <pc:docMk/>
            <pc:sldMk cId="754687186" sldId="629"/>
            <ac:picMk id="3" creationId="{54144132-FD0B-3F3D-5ABF-3A810F1B9735}"/>
          </ac:picMkLst>
        </pc:picChg>
        <pc:picChg chg="add del mod">
          <ac:chgData name="Андрей Марков" userId="3539f716f70503ac" providerId="LiveId" clId="{44E4E847-BD67-49CB-81EF-091233F27416}" dt="2022-05-15T09:24:32.025" v="1227" actId="478"/>
          <ac:picMkLst>
            <pc:docMk/>
            <pc:sldMk cId="754687186" sldId="629"/>
            <ac:picMk id="4" creationId="{6F845C66-6EA0-C001-1249-53C189D44421}"/>
          </ac:picMkLst>
        </pc:picChg>
        <pc:picChg chg="add del">
          <ac:chgData name="Андрей Марков" userId="3539f716f70503ac" providerId="LiveId" clId="{44E4E847-BD67-49CB-81EF-091233F27416}" dt="2022-05-11T10:44:33.641" v="190" actId="22"/>
          <ac:picMkLst>
            <pc:docMk/>
            <pc:sldMk cId="754687186" sldId="629"/>
            <ac:picMk id="7" creationId="{58702B0C-0DAA-6858-B058-882A26B94D1C}"/>
          </ac:picMkLst>
        </pc:picChg>
        <pc:picChg chg="add mod">
          <ac:chgData name="Андрей Марков" userId="3539f716f70503ac" providerId="LiveId" clId="{44E4E847-BD67-49CB-81EF-091233F27416}" dt="2022-05-15T09:34:53.790" v="1697" actId="14100"/>
          <ac:picMkLst>
            <pc:docMk/>
            <pc:sldMk cId="754687186" sldId="629"/>
            <ac:picMk id="7" creationId="{D057527C-F73D-AEC5-A669-1D5A8C700C00}"/>
          </ac:picMkLst>
        </pc:picChg>
      </pc:sldChg>
      <pc:sldChg chg="addSp delSp modSp add mod setBg">
        <pc:chgData name="Андрей Марков" userId="3539f716f70503ac" providerId="LiveId" clId="{44E4E847-BD67-49CB-81EF-091233F27416}" dt="2022-05-11T10:44:17.100" v="188" actId="14100"/>
        <pc:sldMkLst>
          <pc:docMk/>
          <pc:sldMk cId="3044546665" sldId="630"/>
        </pc:sldMkLst>
        <pc:spChg chg="mod">
          <ac:chgData name="Андрей Марков" userId="3539f716f70503ac" providerId="LiveId" clId="{44E4E847-BD67-49CB-81EF-091233F27416}" dt="2022-05-11T10:43:27.801" v="181" actId="255"/>
          <ac:spMkLst>
            <pc:docMk/>
            <pc:sldMk cId="3044546665" sldId="630"/>
            <ac:spMk id="8" creationId="{8DC7BC26-D3FF-3D45-B129-C6D8EA7C2DAB}"/>
          </ac:spMkLst>
        </pc:spChg>
        <pc:picChg chg="del">
          <ac:chgData name="Андрей Марков" userId="3539f716f70503ac" providerId="LiveId" clId="{44E4E847-BD67-49CB-81EF-091233F27416}" dt="2022-05-11T10:43:33.400" v="182" actId="478"/>
          <ac:picMkLst>
            <pc:docMk/>
            <pc:sldMk cId="3044546665" sldId="630"/>
            <ac:picMk id="3" creationId="{54144132-FD0B-3F3D-5ABF-3A810F1B9735}"/>
          </ac:picMkLst>
        </pc:picChg>
        <pc:picChg chg="add mod">
          <ac:chgData name="Андрей Марков" userId="3539f716f70503ac" providerId="LiveId" clId="{44E4E847-BD67-49CB-81EF-091233F27416}" dt="2022-05-11T10:44:17.100" v="188" actId="14100"/>
          <ac:picMkLst>
            <pc:docMk/>
            <pc:sldMk cId="3044546665" sldId="630"/>
            <ac:picMk id="4" creationId="{DF6F3B25-E0A6-96D6-AD1B-481A4AFAE6A8}"/>
          </ac:picMkLst>
        </pc:picChg>
      </pc:sldChg>
      <pc:sldChg chg="addSp delSp modSp add mod">
        <pc:chgData name="Андрей Марков" userId="3539f716f70503ac" providerId="LiveId" clId="{44E4E847-BD67-49CB-81EF-091233F27416}" dt="2022-05-15T09:32:59.440" v="1694" actId="14100"/>
        <pc:sldMkLst>
          <pc:docMk/>
          <pc:sldMk cId="2239840324" sldId="631"/>
        </pc:sldMkLst>
        <pc:spChg chg="mod">
          <ac:chgData name="Андрей Марков" userId="3539f716f70503ac" providerId="LiveId" clId="{44E4E847-BD67-49CB-81EF-091233F27416}" dt="2022-05-15T09:32:55.155" v="1693" actId="255"/>
          <ac:spMkLst>
            <pc:docMk/>
            <pc:sldMk cId="2239840324" sldId="631"/>
            <ac:spMk id="8" creationId="{8DC7BC26-D3FF-3D45-B129-C6D8EA7C2DAB}"/>
          </ac:spMkLst>
        </pc:spChg>
        <pc:picChg chg="add mod">
          <ac:chgData name="Андрей Марков" userId="3539f716f70503ac" providerId="LiveId" clId="{44E4E847-BD67-49CB-81EF-091233F27416}" dt="2022-05-15T09:32:59.440" v="1694" actId="14100"/>
          <ac:picMkLst>
            <pc:docMk/>
            <pc:sldMk cId="2239840324" sldId="631"/>
            <ac:picMk id="3" creationId="{B018B869-40D0-F1D4-1916-7EA376AC5C0A}"/>
          </ac:picMkLst>
        </pc:picChg>
        <pc:picChg chg="del">
          <ac:chgData name="Андрей Марков" userId="3539f716f70503ac" providerId="LiveId" clId="{44E4E847-BD67-49CB-81EF-091233F27416}" dt="2022-05-11T10:46:57.619" v="266" actId="478"/>
          <ac:picMkLst>
            <pc:docMk/>
            <pc:sldMk cId="2239840324" sldId="631"/>
            <ac:picMk id="4" creationId="{DF6F3B25-E0A6-96D6-AD1B-481A4AFAE6A8}"/>
          </ac:picMkLst>
        </pc:picChg>
      </pc:sldChg>
      <pc:sldChg chg="delSp modSp add mod ord setBg">
        <pc:chgData name="Андрей Марков" userId="3539f716f70503ac" providerId="LiveId" clId="{44E4E847-BD67-49CB-81EF-091233F27416}" dt="2022-05-12T05:30:30.665" v="600" actId="6549"/>
        <pc:sldMkLst>
          <pc:docMk/>
          <pc:sldMk cId="1504877083" sldId="632"/>
        </pc:sldMkLst>
        <pc:spChg chg="mod">
          <ac:chgData name="Андрей Марков" userId="3539f716f70503ac" providerId="LiveId" clId="{44E4E847-BD67-49CB-81EF-091233F27416}" dt="2022-05-12T05:30:30.665" v="600" actId="6549"/>
          <ac:spMkLst>
            <pc:docMk/>
            <pc:sldMk cId="1504877083" sldId="632"/>
            <ac:spMk id="8" creationId="{8DC7BC26-D3FF-3D45-B129-C6D8EA7C2DAB}"/>
          </ac:spMkLst>
        </pc:spChg>
        <pc:picChg chg="del">
          <ac:chgData name="Андрей Марков" userId="3539f716f70503ac" providerId="LiveId" clId="{44E4E847-BD67-49CB-81EF-091233F27416}" dt="2022-05-12T05:19:30.900" v="274" actId="478"/>
          <ac:picMkLst>
            <pc:docMk/>
            <pc:sldMk cId="1504877083" sldId="632"/>
            <ac:picMk id="3" creationId="{54144132-FD0B-3F3D-5ABF-3A810F1B9735}"/>
          </ac:picMkLst>
        </pc:picChg>
      </pc:sldChg>
      <pc:sldChg chg="modSp add mod">
        <pc:chgData name="Андрей Марков" userId="3539f716f70503ac" providerId="LiveId" clId="{44E4E847-BD67-49CB-81EF-091233F27416}" dt="2022-05-15T09:45:05.890" v="2091" actId="20577"/>
        <pc:sldMkLst>
          <pc:docMk/>
          <pc:sldMk cId="3733565558" sldId="633"/>
        </pc:sldMkLst>
        <pc:spChg chg="mod">
          <ac:chgData name="Андрей Марков" userId="3539f716f70503ac" providerId="LiveId" clId="{44E4E847-BD67-49CB-81EF-091233F27416}" dt="2022-05-15T09:45:05.890" v="2091" actId="20577"/>
          <ac:spMkLst>
            <pc:docMk/>
            <pc:sldMk cId="3733565558" sldId="633"/>
            <ac:spMk id="8" creationId="{8DC7BC26-D3FF-3D45-B129-C6D8EA7C2DAB}"/>
          </ac:spMkLst>
        </pc:spChg>
      </pc:sldChg>
      <pc:sldChg chg="modSp add del mod">
        <pc:chgData name="Андрей Марков" userId="3539f716f70503ac" providerId="LiveId" clId="{44E4E847-BD67-49CB-81EF-091233F27416}" dt="2022-05-12T05:56:07.314" v="1075"/>
        <pc:sldMkLst>
          <pc:docMk/>
          <pc:sldMk cId="1128812843" sldId="634"/>
        </pc:sldMkLst>
        <pc:spChg chg="mod">
          <ac:chgData name="Андрей Марков" userId="3539f716f70503ac" providerId="LiveId" clId="{44E4E847-BD67-49CB-81EF-091233F27416}" dt="2022-05-12T05:56:06.676" v="1074" actId="20577"/>
          <ac:spMkLst>
            <pc:docMk/>
            <pc:sldMk cId="1128812843" sldId="634"/>
            <ac:spMk id="8" creationId="{8DC7BC26-D3FF-3D45-B129-C6D8EA7C2DAB}"/>
          </ac:spMkLst>
        </pc:spChg>
      </pc:sldChg>
      <pc:sldChg chg="addSp delSp modSp add mod">
        <pc:chgData name="Андрей Марков" userId="3539f716f70503ac" providerId="LiveId" clId="{44E4E847-BD67-49CB-81EF-091233F27416}" dt="2022-05-13T05:39:57.088" v="1083" actId="22"/>
        <pc:sldMkLst>
          <pc:docMk/>
          <pc:sldMk cId="2781007446" sldId="634"/>
        </pc:sldMkLst>
        <pc:spChg chg="del mod">
          <ac:chgData name="Андрей Марков" userId="3539f716f70503ac" providerId="LiveId" clId="{44E4E847-BD67-49CB-81EF-091233F27416}" dt="2022-05-13T05:30:34.414" v="1079" actId="478"/>
          <ac:spMkLst>
            <pc:docMk/>
            <pc:sldMk cId="2781007446" sldId="634"/>
            <ac:spMk id="8" creationId="{8DC7BC26-D3FF-3D45-B129-C6D8EA7C2DAB}"/>
          </ac:spMkLst>
        </pc:spChg>
        <pc:spChg chg="add del">
          <ac:chgData name="Андрей Марков" userId="3539f716f70503ac" providerId="LiveId" clId="{44E4E847-BD67-49CB-81EF-091233F27416}" dt="2022-05-13T05:39:57.088" v="1083" actId="22"/>
          <ac:spMkLst>
            <pc:docMk/>
            <pc:sldMk cId="2781007446" sldId="634"/>
            <ac:spMk id="10" creationId="{EC4347C2-ACA2-8DAF-F447-7F6FA765168F}"/>
          </ac:spMkLst>
        </pc:spChg>
        <pc:picChg chg="add mod">
          <ac:chgData name="Андрей Марков" userId="3539f716f70503ac" providerId="LiveId" clId="{44E4E847-BD67-49CB-81EF-091233F27416}" dt="2022-05-13T05:30:47.519" v="1081" actId="14100"/>
          <ac:picMkLst>
            <pc:docMk/>
            <pc:sldMk cId="2781007446" sldId="634"/>
            <ac:picMk id="3" creationId="{5025FD26-3601-345A-2503-5407F3379C31}"/>
          </ac:picMkLst>
        </pc:picChg>
      </pc:sldChg>
      <pc:sldChg chg="addSp delSp modSp add mod">
        <pc:chgData name="Андрей Марков" userId="3539f716f70503ac" providerId="LiveId" clId="{44E4E847-BD67-49CB-81EF-091233F27416}" dt="2022-05-13T05:40:19.970" v="1087" actId="14100"/>
        <pc:sldMkLst>
          <pc:docMk/>
          <pc:sldMk cId="783399696" sldId="635"/>
        </pc:sldMkLst>
        <pc:picChg chg="del">
          <ac:chgData name="Андрей Марков" userId="3539f716f70503ac" providerId="LiveId" clId="{44E4E847-BD67-49CB-81EF-091233F27416}" dt="2022-05-13T05:40:15.027" v="1085" actId="478"/>
          <ac:picMkLst>
            <pc:docMk/>
            <pc:sldMk cId="783399696" sldId="635"/>
            <ac:picMk id="3" creationId="{5025FD26-3601-345A-2503-5407F3379C31}"/>
          </ac:picMkLst>
        </pc:picChg>
        <pc:picChg chg="add mod">
          <ac:chgData name="Андрей Марков" userId="3539f716f70503ac" providerId="LiveId" clId="{44E4E847-BD67-49CB-81EF-091233F27416}" dt="2022-05-13T05:40:19.970" v="1087" actId="14100"/>
          <ac:picMkLst>
            <pc:docMk/>
            <pc:sldMk cId="783399696" sldId="635"/>
            <ac:picMk id="4" creationId="{EB1A17F4-C7C4-3CB7-2EC4-319B9400ADDF}"/>
          </ac:picMkLst>
        </pc:picChg>
      </pc:sldChg>
      <pc:sldChg chg="addSp delSp modSp add mod">
        <pc:chgData name="Андрей Марков" userId="3539f716f70503ac" providerId="LiveId" clId="{44E4E847-BD67-49CB-81EF-091233F27416}" dt="2022-05-13T05:43:23.101" v="1092" actId="14100"/>
        <pc:sldMkLst>
          <pc:docMk/>
          <pc:sldMk cId="4024348182" sldId="636"/>
        </pc:sldMkLst>
        <pc:picChg chg="add mod">
          <ac:chgData name="Андрей Марков" userId="3539f716f70503ac" providerId="LiveId" clId="{44E4E847-BD67-49CB-81EF-091233F27416}" dt="2022-05-13T05:43:23.101" v="1092" actId="14100"/>
          <ac:picMkLst>
            <pc:docMk/>
            <pc:sldMk cId="4024348182" sldId="636"/>
            <ac:picMk id="3" creationId="{360F4143-6BF6-0BC5-C063-F040E4C2AC5E}"/>
          </ac:picMkLst>
        </pc:picChg>
        <pc:picChg chg="del">
          <ac:chgData name="Андрей Марков" userId="3539f716f70503ac" providerId="LiveId" clId="{44E4E847-BD67-49CB-81EF-091233F27416}" dt="2022-05-13T05:43:09" v="1089" actId="478"/>
          <ac:picMkLst>
            <pc:docMk/>
            <pc:sldMk cId="4024348182" sldId="636"/>
            <ac:picMk id="4" creationId="{EB1A17F4-C7C4-3CB7-2EC4-319B9400ADDF}"/>
          </ac:picMkLst>
        </pc:picChg>
      </pc:sldChg>
      <pc:sldMasterChg chg="del delSldLayout">
        <pc:chgData name="Андрей Марков" userId="3539f716f70503ac" providerId="LiveId" clId="{44E4E847-BD67-49CB-81EF-091233F27416}" dt="2022-05-11T09:53:42.696" v="5" actId="47"/>
        <pc:sldMasterMkLst>
          <pc:docMk/>
          <pc:sldMasterMk cId="458790892" sldId="2147483718"/>
        </pc:sldMasterMkLst>
        <pc:sldLayoutChg chg="del">
          <pc:chgData name="Андрей Марков" userId="3539f716f70503ac" providerId="LiveId" clId="{44E4E847-BD67-49CB-81EF-091233F27416}" dt="2022-05-11T09:53:42.696" v="5" actId="47"/>
          <pc:sldLayoutMkLst>
            <pc:docMk/>
            <pc:sldMasterMk cId="458790892" sldId="2147483718"/>
            <pc:sldLayoutMk cId="3491316072" sldId="2147483719"/>
          </pc:sldLayoutMkLst>
        </pc:sldLayoutChg>
        <pc:sldLayoutChg chg="del">
          <pc:chgData name="Андрей Марков" userId="3539f716f70503ac" providerId="LiveId" clId="{44E4E847-BD67-49CB-81EF-091233F27416}" dt="2022-05-11T09:53:42.696" v="5" actId="47"/>
          <pc:sldLayoutMkLst>
            <pc:docMk/>
            <pc:sldMasterMk cId="458790892" sldId="2147483718"/>
            <pc:sldLayoutMk cId="3064682891" sldId="2147483720"/>
          </pc:sldLayoutMkLst>
        </pc:sldLayoutChg>
        <pc:sldLayoutChg chg="del">
          <pc:chgData name="Андрей Марков" userId="3539f716f70503ac" providerId="LiveId" clId="{44E4E847-BD67-49CB-81EF-091233F27416}" dt="2022-05-11T09:53:42.696" v="5" actId="47"/>
          <pc:sldLayoutMkLst>
            <pc:docMk/>
            <pc:sldMasterMk cId="458790892" sldId="2147483718"/>
            <pc:sldLayoutMk cId="2896047758" sldId="2147483721"/>
          </pc:sldLayoutMkLst>
        </pc:sldLayoutChg>
        <pc:sldLayoutChg chg="del">
          <pc:chgData name="Андрей Марков" userId="3539f716f70503ac" providerId="LiveId" clId="{44E4E847-BD67-49CB-81EF-091233F27416}" dt="2022-05-11T09:53:42.696" v="5" actId="47"/>
          <pc:sldLayoutMkLst>
            <pc:docMk/>
            <pc:sldMasterMk cId="458790892" sldId="2147483718"/>
            <pc:sldLayoutMk cId="3796996409" sldId="2147483722"/>
          </pc:sldLayoutMkLst>
        </pc:sldLayoutChg>
        <pc:sldLayoutChg chg="del">
          <pc:chgData name="Андрей Марков" userId="3539f716f70503ac" providerId="LiveId" clId="{44E4E847-BD67-49CB-81EF-091233F27416}" dt="2022-05-11T09:53:42.696" v="5" actId="47"/>
          <pc:sldLayoutMkLst>
            <pc:docMk/>
            <pc:sldMasterMk cId="458790892" sldId="2147483718"/>
            <pc:sldLayoutMk cId="2373055007" sldId="2147483723"/>
          </pc:sldLayoutMkLst>
        </pc:sldLayoutChg>
        <pc:sldLayoutChg chg="del">
          <pc:chgData name="Андрей Марков" userId="3539f716f70503ac" providerId="LiveId" clId="{44E4E847-BD67-49CB-81EF-091233F27416}" dt="2022-05-11T09:53:42.696" v="5" actId="47"/>
          <pc:sldLayoutMkLst>
            <pc:docMk/>
            <pc:sldMasterMk cId="458790892" sldId="2147483718"/>
            <pc:sldLayoutMk cId="2238499916" sldId="2147483724"/>
          </pc:sldLayoutMkLst>
        </pc:sldLayoutChg>
        <pc:sldLayoutChg chg="del">
          <pc:chgData name="Андрей Марков" userId="3539f716f70503ac" providerId="LiveId" clId="{44E4E847-BD67-49CB-81EF-091233F27416}" dt="2022-05-11T09:53:42.696" v="5" actId="47"/>
          <pc:sldLayoutMkLst>
            <pc:docMk/>
            <pc:sldMasterMk cId="458790892" sldId="2147483718"/>
            <pc:sldLayoutMk cId="823417194" sldId="2147483725"/>
          </pc:sldLayoutMkLst>
        </pc:sldLayoutChg>
        <pc:sldLayoutChg chg="del">
          <pc:chgData name="Андрей Марков" userId="3539f716f70503ac" providerId="LiveId" clId="{44E4E847-BD67-49CB-81EF-091233F27416}" dt="2022-05-11T09:53:42.696" v="5" actId="47"/>
          <pc:sldLayoutMkLst>
            <pc:docMk/>
            <pc:sldMasterMk cId="458790892" sldId="2147483718"/>
            <pc:sldLayoutMk cId="471915200" sldId="214748372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5EE35A4-7231-4719-8715-A1D49C76E0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A10A281-862F-4CB6-86C1-0C50D9DC33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4119E-6431-4679-9816-5A8544E00777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D6BA93-B80B-4CC9-8F30-BCC9461341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71800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C04E881-D33D-4047-A1E4-BDAC569428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9377317"/>
            <a:ext cx="2971800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428627-0E9A-42DB-9B6A-40BD5B17C5A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2345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86D34-855B-48B9-AC44-C4F4CA8A3DE9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751219"/>
            <a:ext cx="548640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71800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9377317"/>
            <a:ext cx="2971800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3EF0A-FA45-4E88-ABE4-B013B3620C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555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http://9D38C948522596F73A683742CA3A180D.dms.sberbank.ru/9D38C948522596F73A683742CA3A180D-0F3CFA852D402610DF6872BE41899D3E-E4CAEDB98C7D515E53B6261BC7260BEB/1.png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http://9D38C948522596F73A683742CA3A180D.dms.sberbank.ru/9D38C948522596F73A683742CA3A180D-0F3CFA852D402610DF6872BE41899D3E-E4CAEDB98C7D515E53B6261BC7260BEB/1.png" TargetMode="Externa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http://9D38C948522596F73A683742CA3A180D.dms.sberbank.ru/9D38C948522596F73A683742CA3A180D-0F3CFA852D402610DF6872BE41899D3E-E4CAEDB98C7D515E53B6261BC7260BEB/1.pn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439015" y="1110882"/>
            <a:ext cx="9275083" cy="607859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41DBAB-A8CA-4583-94C3-87C45D5F2C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368300"/>
            <a:ext cx="1352550" cy="177692"/>
          </a:xfrm>
          <a:prstGeom prst="rect">
            <a:avLst/>
          </a:prstGeom>
        </p:spPr>
      </p:pic>
      <p:pic>
        <p:nvPicPr>
          <p:cNvPr id="62" name="Рисунок 61" descr="http://9D38C948522596F73A683742CA3A180D.dms.sberbank.ru/9D38C948522596F73A683742CA3A180D-0F3CFA852D402610DF6872BE41899D3E-E4CAEDB98C7D515E53B6261BC7260BEB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3" name="Рисунок 62" descr="http://9D38C948522596F73A683742CA3A180D.dms.sberbank.ru/9D38C948522596F73A683742CA3A180D-0F3CFA852D402610DF6872BE41899D3E-E4CAEDB98C7D515E53B6261BC7260BEB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4" name="Рисунок 63" descr="http://9D38C948522596F73A683742CA3A180D.dms.sberbank.ru/9D38C948522596F73A683742CA3A180D-0F3CFA852D402610DF6872BE41899D3E-E4CAEDB98C7D515E53B6261BC7260BEB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65" name="Рисунок 64" descr="http://9D38C948522596F73A683742CA3A180D.dms.sberbank.ru/9D38C948522596F73A683742CA3A180D-0F3CFA852D402610DF6872BE41899D3E-E4CAEDB98C7D515E53B6261BC7260BEB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28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orient="horz" pos="232" userDrawn="1">
          <p15:clr>
            <a:srgbClr val="FBAE40"/>
          </p15:clr>
        </p15:guide>
        <p15:guide id="3" pos="7423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8" b="1" i="0">
                <a:solidFill>
                  <a:srgbClr val="24A23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4D6C8A3C-A5FE-43FE-9912-D886D306EF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66923" y="1444124"/>
            <a:ext cx="6325077" cy="276999"/>
          </a:xfrm>
        </p:spPr>
        <p:txBody>
          <a:bodyPr/>
          <a:lstStyle/>
          <a:p>
            <a:endParaRPr lang="ru-RU"/>
          </a:p>
        </p:txBody>
      </p:sp>
      <p:sp>
        <p:nvSpPr>
          <p:cNvPr id="14" name="Номер слайда 7">
            <a:extLst>
              <a:ext uri="{FF2B5EF4-FFF2-40B4-BE49-F238E27FC236}">
                <a16:creationId xmlns:a16="http://schemas.microsoft.com/office/drawing/2014/main" id="{3B202251-07A5-48A7-B2C2-64B4FEEF3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9340" y="6368576"/>
            <a:ext cx="757228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4" b="1">
                <a:solidFill>
                  <a:schemeClr val="accent1"/>
                </a:solidFill>
              </a:defRPr>
            </a:lvl1pPr>
          </a:lstStyle>
          <a:p>
            <a:fld id="{5F7736AA-107F-4B21-8A50-559C2F734C0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1574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8" b="1" i="0">
                <a:solidFill>
                  <a:srgbClr val="24A23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5F5E70AB-C923-4699-8F68-9D59BCAFD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8417" y="6329973"/>
            <a:ext cx="757228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4" b="1">
                <a:solidFill>
                  <a:schemeClr val="accent1"/>
                </a:solidFill>
              </a:defRPr>
            </a:lvl1pPr>
          </a:lstStyle>
          <a:p>
            <a:fld id="{5F7736AA-107F-4B21-8A50-559C2F734C0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6560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8" b="1" i="0">
                <a:solidFill>
                  <a:srgbClr val="24A23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6" name="Номер слайда 7">
            <a:extLst>
              <a:ext uri="{FF2B5EF4-FFF2-40B4-BE49-F238E27FC236}">
                <a16:creationId xmlns:a16="http://schemas.microsoft.com/office/drawing/2014/main" id="{2B0C407B-15DC-4617-9B50-0E7C88D5D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9340" y="6368576"/>
            <a:ext cx="757228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4" b="1">
                <a:solidFill>
                  <a:schemeClr val="accent1"/>
                </a:solidFill>
              </a:defRPr>
            </a:lvl1pPr>
          </a:lstStyle>
          <a:p>
            <a:fld id="{5F7736AA-107F-4B21-8A50-559C2F734C0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6" name="Рисунок 15" descr="http://9D38C948522596F73A683742CA3A180D.dms.sberbank.ru/9D38C948522596F73A683742CA3A180D-0F3CFA852D402610DF6872BE41899D3E-E4CAEDB98C7D515E53B6261BC7260BEB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02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7">
            <a:extLst>
              <a:ext uri="{FF2B5EF4-FFF2-40B4-BE49-F238E27FC236}">
                <a16:creationId xmlns:a16="http://schemas.microsoft.com/office/drawing/2014/main" id="{265C7061-2210-4DDC-B1CB-E049E0781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9340" y="6368576"/>
            <a:ext cx="757228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4" b="1">
                <a:solidFill>
                  <a:schemeClr val="accent1"/>
                </a:solidFill>
              </a:defRPr>
            </a:lvl1pPr>
          </a:lstStyle>
          <a:p>
            <a:fld id="{5F7736AA-107F-4B21-8A50-559C2F734C0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8398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474133" y="136190"/>
            <a:ext cx="11222567" cy="533400"/>
          </a:xfrm>
          <a:prstGeom prst="rect">
            <a:avLst/>
          </a:prstGeom>
        </p:spPr>
        <p:txBody>
          <a:bodyPr/>
          <a:lstStyle>
            <a:lvl1pPr algn="ctr">
              <a:defRPr sz="2200" b="1" baseline="0">
                <a:solidFill>
                  <a:srgbClr val="F47920"/>
                </a:solidFill>
              </a:defRPr>
            </a:lvl1pPr>
          </a:lstStyle>
          <a:p>
            <a:r>
              <a:rPr lang="ru-RU" dirty="0"/>
              <a:t>Заголовок слайда</a:t>
            </a:r>
            <a:endParaRPr lang="en-GB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249661" y="6495086"/>
            <a:ext cx="71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5AF9E-24C6-41A0-9AA7-ECEB84ED36DB}" type="slidenum">
              <a:rPr lang="en-GB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21512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EB2A8-0DE3-4744-83AB-8F1C4AEDA1E4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4A402-323B-47E9-AE76-0CEB7FC0D1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972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2772400" y="6368761"/>
            <a:ext cx="731600" cy="489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7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1" name="Google Shape;21;p3"/>
          <p:cNvSpPr txBox="1"/>
          <p:nvPr/>
        </p:nvSpPr>
        <p:spPr>
          <a:xfrm>
            <a:off x="810408" y="1237987"/>
            <a:ext cx="9651200" cy="45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8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/>
          <p:nvPr/>
        </p:nvSpPr>
        <p:spPr>
          <a:xfrm>
            <a:off x="810408" y="577816"/>
            <a:ext cx="8420000" cy="568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109710" rIns="109710" bIns="10971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16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6114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439015" y="1110882"/>
            <a:ext cx="9275083" cy="607859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41DBAB-A8CA-4583-94C3-87C45D5F2C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" y="368300"/>
            <a:ext cx="1352550" cy="177692"/>
          </a:xfrm>
          <a:prstGeom prst="rect">
            <a:avLst/>
          </a:prstGeom>
        </p:spPr>
      </p:pic>
      <p:pic>
        <p:nvPicPr>
          <p:cNvPr id="28" name="Рисунок 27" descr="http://9D38C948522596F73A683742CA3A180D.dms.sberbank.ru/9D38C948522596F73A683742CA3A180D-0F3CFA852D402610DF6872BE41899D3E-E4CAEDB98C7D515E53B6261BC7260BEB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29" name="Рисунок 28" descr="http://9D38C948522596F73A683742CA3A180D.dms.sberbank.ru/9D38C948522596F73A683742CA3A180D-0F3CFA852D402610DF6872BE41899D3E-E4CAEDB98C7D515E53B6261BC7260BEB/1.png"/>
          <p:cNvPicPr>
            <a:picLocks/>
          </p:cNvPicPr>
          <p:nvPr userDrawn="1"/>
        </p:nvPicPr>
        <p:blipFill>
          <a:blip r:link="rId4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7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>
          <p15:clr>
            <a:srgbClr val="FBAE40"/>
          </p15:clr>
        </p15:guide>
        <p15:guide id="2" orient="horz" pos="232">
          <p15:clr>
            <a:srgbClr val="FBAE40"/>
          </p15:clr>
        </p15:guide>
        <p15:guide id="3" pos="7423">
          <p15:clr>
            <a:srgbClr val="FBAE40"/>
          </p15:clr>
        </p15:guide>
        <p15:guide id="4" orient="horz" pos="408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5428" y="307318"/>
            <a:ext cx="9275083" cy="607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24A23F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5428" y="2617069"/>
            <a:ext cx="1130750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7444" y="6377941"/>
            <a:ext cx="390347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Источник / примечание</a:t>
            </a:r>
            <a:endParaRPr lang="ru-RU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8" y="6377941"/>
            <a:ext cx="280562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82083" y="6354191"/>
            <a:ext cx="420373" cy="295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4" b="1" i="0">
                <a:solidFill>
                  <a:srgbClr val="24A23F"/>
                </a:solidFill>
                <a:latin typeface="Arial"/>
                <a:cs typeface="Arial"/>
              </a:defRPr>
            </a:lvl1pPr>
          </a:lstStyle>
          <a:p>
            <a:fld id="{24C10455-C340-7945-BDDA-6923B7A290C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6006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dt="0"/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8069" eaLnBrk="1" hangingPunct="1">
        <a:defRPr>
          <a:latin typeface="+mn-lt"/>
          <a:ea typeface="+mn-ea"/>
          <a:cs typeface="+mn-cs"/>
        </a:defRPr>
      </a:lvl2pPr>
      <a:lvl3pPr marL="916137" eaLnBrk="1" hangingPunct="1">
        <a:defRPr>
          <a:latin typeface="+mn-lt"/>
          <a:ea typeface="+mn-ea"/>
          <a:cs typeface="+mn-cs"/>
        </a:defRPr>
      </a:lvl3pPr>
      <a:lvl4pPr marL="1374206" eaLnBrk="1" hangingPunct="1">
        <a:defRPr>
          <a:latin typeface="+mn-lt"/>
          <a:ea typeface="+mn-ea"/>
          <a:cs typeface="+mn-cs"/>
        </a:defRPr>
      </a:lvl4pPr>
      <a:lvl5pPr marL="1832275" eaLnBrk="1" hangingPunct="1">
        <a:defRPr>
          <a:latin typeface="+mn-lt"/>
          <a:ea typeface="+mn-ea"/>
          <a:cs typeface="+mn-cs"/>
        </a:defRPr>
      </a:lvl5pPr>
      <a:lvl6pPr marL="2290343" eaLnBrk="1" hangingPunct="1">
        <a:defRPr>
          <a:latin typeface="+mn-lt"/>
          <a:ea typeface="+mn-ea"/>
          <a:cs typeface="+mn-cs"/>
        </a:defRPr>
      </a:lvl6pPr>
      <a:lvl7pPr marL="2748412" eaLnBrk="1" hangingPunct="1">
        <a:defRPr>
          <a:latin typeface="+mn-lt"/>
          <a:ea typeface="+mn-ea"/>
          <a:cs typeface="+mn-cs"/>
        </a:defRPr>
      </a:lvl7pPr>
      <a:lvl8pPr marL="3206481" eaLnBrk="1" hangingPunct="1">
        <a:defRPr>
          <a:latin typeface="+mn-lt"/>
          <a:ea typeface="+mn-ea"/>
          <a:cs typeface="+mn-cs"/>
        </a:defRPr>
      </a:lvl8pPr>
      <a:lvl9pPr marL="3664549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8069" eaLnBrk="1" hangingPunct="1">
        <a:defRPr>
          <a:latin typeface="+mn-lt"/>
          <a:ea typeface="+mn-ea"/>
          <a:cs typeface="+mn-cs"/>
        </a:defRPr>
      </a:lvl2pPr>
      <a:lvl3pPr marL="916137" eaLnBrk="1" hangingPunct="1">
        <a:defRPr>
          <a:latin typeface="+mn-lt"/>
          <a:ea typeface="+mn-ea"/>
          <a:cs typeface="+mn-cs"/>
        </a:defRPr>
      </a:lvl3pPr>
      <a:lvl4pPr marL="1374206" eaLnBrk="1" hangingPunct="1">
        <a:defRPr>
          <a:latin typeface="+mn-lt"/>
          <a:ea typeface="+mn-ea"/>
          <a:cs typeface="+mn-cs"/>
        </a:defRPr>
      </a:lvl4pPr>
      <a:lvl5pPr marL="1832275" eaLnBrk="1" hangingPunct="1">
        <a:defRPr>
          <a:latin typeface="+mn-lt"/>
          <a:ea typeface="+mn-ea"/>
          <a:cs typeface="+mn-cs"/>
        </a:defRPr>
      </a:lvl5pPr>
      <a:lvl6pPr marL="2290343" eaLnBrk="1" hangingPunct="1">
        <a:defRPr>
          <a:latin typeface="+mn-lt"/>
          <a:ea typeface="+mn-ea"/>
          <a:cs typeface="+mn-cs"/>
        </a:defRPr>
      </a:lvl6pPr>
      <a:lvl7pPr marL="2748412" eaLnBrk="1" hangingPunct="1">
        <a:defRPr>
          <a:latin typeface="+mn-lt"/>
          <a:ea typeface="+mn-ea"/>
          <a:cs typeface="+mn-cs"/>
        </a:defRPr>
      </a:lvl7pPr>
      <a:lvl8pPr marL="3206481" eaLnBrk="1" hangingPunct="1">
        <a:defRPr>
          <a:latin typeface="+mn-lt"/>
          <a:ea typeface="+mn-ea"/>
          <a:cs typeface="+mn-cs"/>
        </a:defRPr>
      </a:lvl8pPr>
      <a:lvl9pPr marL="3664549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5428" y="307318"/>
            <a:ext cx="9275083" cy="607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24A23F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82" y="1444124"/>
            <a:ext cx="509870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707D210-FDD8-4689-AC9A-971184C5B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9340" y="6368576"/>
            <a:ext cx="757228" cy="3642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4" b="1">
                <a:solidFill>
                  <a:schemeClr val="accent1"/>
                </a:solidFill>
              </a:defRPr>
            </a:lvl1pPr>
          </a:lstStyle>
          <a:p>
            <a:fld id="{5F7736AA-107F-4B21-8A50-559C2F734C0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857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8069">
        <a:defRPr>
          <a:latin typeface="+mn-lt"/>
          <a:ea typeface="+mn-ea"/>
          <a:cs typeface="+mn-cs"/>
        </a:defRPr>
      </a:lvl2pPr>
      <a:lvl3pPr marL="916137">
        <a:defRPr>
          <a:latin typeface="+mn-lt"/>
          <a:ea typeface="+mn-ea"/>
          <a:cs typeface="+mn-cs"/>
        </a:defRPr>
      </a:lvl3pPr>
      <a:lvl4pPr marL="1374206">
        <a:defRPr>
          <a:latin typeface="+mn-lt"/>
          <a:ea typeface="+mn-ea"/>
          <a:cs typeface="+mn-cs"/>
        </a:defRPr>
      </a:lvl4pPr>
      <a:lvl5pPr marL="1832275">
        <a:defRPr>
          <a:latin typeface="+mn-lt"/>
          <a:ea typeface="+mn-ea"/>
          <a:cs typeface="+mn-cs"/>
        </a:defRPr>
      </a:lvl5pPr>
      <a:lvl6pPr marL="2290343">
        <a:defRPr>
          <a:latin typeface="+mn-lt"/>
          <a:ea typeface="+mn-ea"/>
          <a:cs typeface="+mn-cs"/>
        </a:defRPr>
      </a:lvl6pPr>
      <a:lvl7pPr marL="2748412">
        <a:defRPr>
          <a:latin typeface="+mn-lt"/>
          <a:ea typeface="+mn-ea"/>
          <a:cs typeface="+mn-cs"/>
        </a:defRPr>
      </a:lvl7pPr>
      <a:lvl8pPr marL="3206481">
        <a:defRPr>
          <a:latin typeface="+mn-lt"/>
          <a:ea typeface="+mn-ea"/>
          <a:cs typeface="+mn-cs"/>
        </a:defRPr>
      </a:lvl8pPr>
      <a:lvl9pPr marL="366454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8069">
        <a:defRPr>
          <a:latin typeface="+mn-lt"/>
          <a:ea typeface="+mn-ea"/>
          <a:cs typeface="+mn-cs"/>
        </a:defRPr>
      </a:lvl2pPr>
      <a:lvl3pPr marL="916137">
        <a:defRPr>
          <a:latin typeface="+mn-lt"/>
          <a:ea typeface="+mn-ea"/>
          <a:cs typeface="+mn-cs"/>
        </a:defRPr>
      </a:lvl3pPr>
      <a:lvl4pPr marL="1374206">
        <a:defRPr>
          <a:latin typeface="+mn-lt"/>
          <a:ea typeface="+mn-ea"/>
          <a:cs typeface="+mn-cs"/>
        </a:defRPr>
      </a:lvl4pPr>
      <a:lvl5pPr marL="1832275">
        <a:defRPr>
          <a:latin typeface="+mn-lt"/>
          <a:ea typeface="+mn-ea"/>
          <a:cs typeface="+mn-cs"/>
        </a:defRPr>
      </a:lvl5pPr>
      <a:lvl6pPr marL="2290343">
        <a:defRPr>
          <a:latin typeface="+mn-lt"/>
          <a:ea typeface="+mn-ea"/>
          <a:cs typeface="+mn-cs"/>
        </a:defRPr>
      </a:lvl6pPr>
      <a:lvl7pPr marL="2748412">
        <a:defRPr>
          <a:latin typeface="+mn-lt"/>
          <a:ea typeface="+mn-ea"/>
          <a:cs typeface="+mn-cs"/>
        </a:defRPr>
      </a:lvl7pPr>
      <a:lvl8pPr marL="3206481">
        <a:defRPr>
          <a:latin typeface="+mn-lt"/>
          <a:ea typeface="+mn-ea"/>
          <a:cs typeface="+mn-cs"/>
        </a:defRPr>
      </a:lvl8pPr>
      <a:lvl9pPr marL="366454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SBSRV-Kislichko-SK\AppData\Local\Microsoft\Windows\Temporary Internet Files\Content.Outlook\IFHKQYQ2\Inside-an-ATM.jpg">
            <a:extLst>
              <a:ext uri="{FF2B5EF4-FFF2-40B4-BE49-F238E27FC236}">
                <a16:creationId xmlns:a16="http://schemas.microsoft.com/office/drawing/2014/main" id="{B6FA0248-1E7A-4D49-ABB8-1087D6A4C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E32418D-1FD7-B347-9EFA-0C1CB628F092}"/>
              </a:ext>
            </a:extLst>
          </p:cNvPr>
          <p:cNvSpPr/>
          <p:nvPr/>
        </p:nvSpPr>
        <p:spPr>
          <a:xfrm>
            <a:off x="0" y="701040"/>
            <a:ext cx="9365248" cy="5446963"/>
          </a:xfrm>
          <a:prstGeom prst="rect">
            <a:avLst/>
          </a:prstGeom>
          <a:gradFill>
            <a:gsLst>
              <a:gs pos="27000">
                <a:srgbClr val="005368">
                  <a:alpha val="82000"/>
                </a:srgbClr>
              </a:gs>
              <a:gs pos="88000">
                <a:schemeClr val="accent2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D0D54903-915C-6D45-BD7C-03E036F207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509" y="1778677"/>
            <a:ext cx="8642987" cy="2228840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defTabSz="916137"/>
            <a:br>
              <a:rPr lang="ru-RU" sz="2400" b="0" spc="-100" dirty="0">
                <a:solidFill>
                  <a:schemeClr val="bg2">
                    <a:lumMod val="90000"/>
                  </a:schemeClr>
                </a:solidFill>
                <a:latin typeface="+mn-lt"/>
              </a:rPr>
            </a:br>
            <a:br>
              <a:rPr lang="ru-RU" sz="3200" b="0" spc="-100" dirty="0">
                <a:solidFill>
                  <a:schemeClr val="bg2">
                    <a:lumMod val="90000"/>
                  </a:schemeClr>
                </a:solidFill>
                <a:latin typeface="+mj-lt"/>
              </a:rPr>
            </a:br>
            <a:r>
              <a:rPr lang="ru-RU" sz="2800" b="1" dirty="0">
                <a:solidFill>
                  <a:schemeClr val="bg1"/>
                </a:solidFill>
                <a:effectLst/>
                <a:latin typeface="+mj-lt"/>
              </a:rPr>
              <a:t>Анализ пользовательского взаимодействия с карточками статей </a:t>
            </a:r>
            <a:r>
              <a:rPr lang="ru-RU" sz="2800" b="1" dirty="0" err="1">
                <a:solidFill>
                  <a:schemeClr val="bg1"/>
                </a:solidFill>
                <a:effectLst/>
                <a:latin typeface="+mj-lt"/>
              </a:rPr>
              <a:t>Яндекс.Дзен</a:t>
            </a:r>
            <a:br>
              <a:rPr lang="en-US" sz="3200" spc="-100" dirty="0">
                <a:solidFill>
                  <a:srgbClr val="FFFFFF"/>
                </a:solidFill>
                <a:latin typeface="SB Serif Display Light"/>
              </a:rPr>
            </a:br>
            <a:endParaRPr sz="3200" spc="-100" dirty="0">
              <a:solidFill>
                <a:srgbClr val="FFFFFF"/>
              </a:solidFill>
              <a:latin typeface="SB Serif Display Light"/>
            </a:endParaRPr>
          </a:p>
        </p:txBody>
      </p:sp>
      <p:graphicFrame>
        <p:nvGraphicFramePr>
          <p:cNvPr id="10" name="Таблица 2">
            <a:extLst>
              <a:ext uri="{FF2B5EF4-FFF2-40B4-BE49-F238E27FC236}">
                <a16:creationId xmlns:a16="http://schemas.microsoft.com/office/drawing/2014/main" id="{74E7FA7D-BB83-FC44-9037-CD49E09C5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595150"/>
              </p:ext>
            </p:extLst>
          </p:nvPr>
        </p:nvGraphicFramePr>
        <p:xfrm>
          <a:off x="396510" y="3941338"/>
          <a:ext cx="7833089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5016">
                  <a:extLst>
                    <a:ext uri="{9D8B030D-6E8A-4147-A177-3AD203B41FA5}">
                      <a16:colId xmlns:a16="http://schemas.microsoft.com/office/drawing/2014/main" val="150109064"/>
                    </a:ext>
                  </a:extLst>
                </a:gridCol>
                <a:gridCol w="3898073">
                  <a:extLst>
                    <a:ext uri="{9D8B030D-6E8A-4147-A177-3AD203B41FA5}">
                      <a16:colId xmlns:a16="http://schemas.microsoft.com/office/drawing/2014/main" val="1339219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kern="1200" spc="-100" dirty="0">
                          <a:solidFill>
                            <a:srgbClr val="FFFFFF"/>
                          </a:solidFill>
                          <a:latin typeface="SB Serif Display Light"/>
                          <a:ea typeface="+mj-ea"/>
                          <a:cs typeface="Arial"/>
                        </a:rPr>
                        <a:t>Тип проекта: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kern="1200" spc="-100" dirty="0">
                          <a:solidFill>
                            <a:srgbClr val="FFFFFF"/>
                          </a:solidFill>
                          <a:latin typeface="SB Serif Display Light"/>
                          <a:ea typeface="+mj-ea"/>
                          <a:cs typeface="Arial"/>
                        </a:rPr>
                        <a:t>Внешний</a:t>
                      </a: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186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kern="1200" spc="-100" dirty="0">
                          <a:solidFill>
                            <a:srgbClr val="FFFFFF"/>
                          </a:solidFill>
                          <a:latin typeface="SB Serif Display Light"/>
                          <a:ea typeface="+mj-ea"/>
                          <a:cs typeface="Arial"/>
                        </a:rPr>
                        <a:t>Заказчик: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kern="1200" spc="-100" dirty="0">
                          <a:solidFill>
                            <a:srgbClr val="FFFFFF"/>
                          </a:solidFill>
                          <a:latin typeface="SB Serif Display Light"/>
                          <a:ea typeface="+mj-ea"/>
                          <a:cs typeface="Arial"/>
                        </a:rPr>
                        <a:t>Директор ООО «Шекспир и племянники», Шекспир В.</a:t>
                      </a: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1127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kern="1200" spc="-100" dirty="0">
                          <a:solidFill>
                            <a:srgbClr val="FFFFFF"/>
                          </a:solidFill>
                          <a:latin typeface="SB Serif Display Light"/>
                          <a:ea typeface="+mj-ea"/>
                          <a:cs typeface="Arial"/>
                        </a:rPr>
                        <a:t>Исполнитель: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spc="-100" dirty="0">
                          <a:solidFill>
                            <a:srgbClr val="FFFFFF"/>
                          </a:solidFill>
                          <a:latin typeface="SB Serif Display Light"/>
                          <a:ea typeface="+mj-ea"/>
                          <a:cs typeface="Arial"/>
                        </a:rPr>
                        <a:t>OOO </a:t>
                      </a:r>
                      <a:r>
                        <a:rPr lang="ru-RU" sz="2000" b="1" kern="1200" spc="-100" dirty="0">
                          <a:solidFill>
                            <a:srgbClr val="FFFFFF"/>
                          </a:solidFill>
                          <a:latin typeface="SB Serif Display Light"/>
                          <a:ea typeface="+mj-ea"/>
                          <a:cs typeface="Arial"/>
                        </a:rPr>
                        <a:t>«Подкидышев и сыновья»</a:t>
                      </a: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212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9210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9BAFB3-4BE2-8942-9954-D27385C282D2}"/>
              </a:ext>
            </a:extLst>
          </p:cNvPr>
          <p:cNvSpPr/>
          <p:nvPr/>
        </p:nvSpPr>
        <p:spPr>
          <a:xfrm>
            <a:off x="0" y="0"/>
            <a:ext cx="12192000" cy="1049311"/>
          </a:xfrm>
          <a:prstGeom prst="rect">
            <a:avLst/>
          </a:prstGeom>
          <a:gradFill>
            <a:gsLst>
              <a:gs pos="27000">
                <a:srgbClr val="005368"/>
              </a:gs>
              <a:gs pos="88000">
                <a:schemeClr val="accent2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Заголовок 4">
            <a:extLst>
              <a:ext uri="{FF2B5EF4-FFF2-40B4-BE49-F238E27FC236}">
                <a16:creationId xmlns:a16="http://schemas.microsoft.com/office/drawing/2014/main" id="{0DD2FFEE-5CD1-0C42-807A-812061B446A7}"/>
              </a:ext>
            </a:extLst>
          </p:cNvPr>
          <p:cNvSpPr txBox="1">
            <a:spLocks/>
          </p:cNvSpPr>
          <p:nvPr/>
        </p:nvSpPr>
        <p:spPr>
          <a:xfrm>
            <a:off x="432401" y="298168"/>
            <a:ext cx="989857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eaLnBrk="1" hangingPunct="1">
              <a:defRPr sz="3950" b="1" i="0">
                <a:solidFill>
                  <a:srgbClr val="24A23F"/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defRPr/>
            </a:pPr>
            <a:r>
              <a:rPr lang="ru-RU" sz="1800" b="1" dirty="0">
                <a:solidFill>
                  <a:schemeClr val="bg1"/>
                </a:solidFill>
                <a:effectLst/>
              </a:rPr>
              <a:t>Анализ пользовательского взаимодействия с карточками статей </a:t>
            </a:r>
            <a:r>
              <a:rPr lang="ru-RU" sz="1800" b="1" dirty="0" err="1">
                <a:solidFill>
                  <a:schemeClr val="bg1"/>
                </a:solidFill>
                <a:effectLst/>
              </a:rPr>
              <a:t>Яндекс.Дзен</a:t>
            </a:r>
            <a:endParaRPr kumimoji="0" lang="ru-RU" sz="2400" b="0" i="0" u="none" strike="noStrike" kern="0" cap="none" spc="-7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F88D131-4298-194B-A08D-9471F970A843}"/>
              </a:ext>
            </a:extLst>
          </p:cNvPr>
          <p:cNvCxnSpPr>
            <a:cxnSpLocks/>
          </p:cNvCxnSpPr>
          <p:nvPr/>
        </p:nvCxnSpPr>
        <p:spPr>
          <a:xfrm>
            <a:off x="298876" y="137575"/>
            <a:ext cx="0" cy="790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13">
            <a:extLst>
              <a:ext uri="{FF2B5EF4-FFF2-40B4-BE49-F238E27FC236}">
                <a16:creationId xmlns:a16="http://schemas.microsoft.com/office/drawing/2014/main" id="{8DC7BC26-D3FF-3D45-B129-C6D8EA7C2DAB}"/>
              </a:ext>
            </a:extLst>
          </p:cNvPr>
          <p:cNvSpPr txBox="1"/>
          <p:nvPr/>
        </p:nvSpPr>
        <p:spPr>
          <a:xfrm>
            <a:off x="432401" y="1049311"/>
            <a:ext cx="10912098" cy="5588734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spcBef>
                <a:spcPts val="130"/>
              </a:spcBef>
            </a:pPr>
            <a:r>
              <a:rPr lang="ru-RU" sz="1600" b="1" dirty="0">
                <a:ea typeface="Open Sans" panose="020B0606030504020204" pitchFamily="34" charset="0"/>
                <a:cs typeface="Arial" panose="020B0604020202020204" pitchFamily="34" charset="0"/>
              </a:rPr>
              <a:t>Выводы:</a:t>
            </a:r>
          </a:p>
          <a:p>
            <a:pPr marL="755674" marR="5090" lvl="1" indent="-285750"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ru-RU" sz="1600" b="1" dirty="0">
                <a:ea typeface="Open Sans" panose="020B0606030504020204" pitchFamily="34" charset="0"/>
                <a:cs typeface="Arial" panose="020B0604020202020204" pitchFamily="34" charset="0"/>
              </a:rPr>
              <a:t>Популярные темы карточек</a:t>
            </a:r>
          </a:p>
          <a:p>
            <a:pPr marL="1212874" marR="5090" lvl="2" indent="-285750">
              <a:spcBef>
                <a:spcPts val="130"/>
              </a:spcBef>
              <a:buFont typeface="Wingdings" panose="05000000000000000000" pitchFamily="2" charset="2"/>
              <a:buChar char="Ø"/>
            </a:pPr>
            <a:r>
              <a:rPr lang="ru-RU" sz="1600" b="1" dirty="0">
                <a:ea typeface="Open Sans" panose="020B0606030504020204" pitchFamily="34" charset="0"/>
                <a:cs typeface="Arial" panose="020B0604020202020204" pitchFamily="34" charset="0"/>
              </a:rPr>
              <a:t>Наука – 4372 карточки</a:t>
            </a:r>
          </a:p>
          <a:p>
            <a:pPr marL="1212874" marR="5090" lvl="2" indent="-285750">
              <a:spcBef>
                <a:spcPts val="130"/>
              </a:spcBef>
              <a:buFont typeface="Wingdings" panose="05000000000000000000" pitchFamily="2" charset="2"/>
              <a:buChar char="Ø"/>
            </a:pPr>
            <a:r>
              <a:rPr lang="ru-RU" sz="1600" b="1" dirty="0">
                <a:ea typeface="Open Sans" panose="020B0606030504020204" pitchFamily="34" charset="0"/>
                <a:cs typeface="Arial" panose="020B0604020202020204" pitchFamily="34" charset="0"/>
              </a:rPr>
              <a:t>Отношения – 4145 карточек</a:t>
            </a:r>
          </a:p>
          <a:p>
            <a:pPr marL="1212874" marR="5090" lvl="2" indent="-285750">
              <a:spcBef>
                <a:spcPts val="130"/>
              </a:spcBef>
              <a:buFont typeface="Wingdings" panose="05000000000000000000" pitchFamily="2" charset="2"/>
              <a:buChar char="Ø"/>
            </a:pPr>
            <a:r>
              <a:rPr lang="ru-RU" sz="1600" b="1" dirty="0">
                <a:ea typeface="Open Sans" panose="020B0606030504020204" pitchFamily="34" charset="0"/>
                <a:cs typeface="Arial" panose="020B0604020202020204" pitchFamily="34" charset="0"/>
              </a:rPr>
              <a:t>Интересные факты – 3910 карточек</a:t>
            </a:r>
          </a:p>
          <a:p>
            <a:pPr marL="755674" marR="5090" lvl="1" indent="-285750"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ru-RU" sz="1600" b="1" dirty="0">
                <a:ea typeface="Open Sans" panose="020B0606030504020204" pitchFamily="34" charset="0"/>
                <a:cs typeface="Arial" panose="020B0604020202020204" pitchFamily="34" charset="0"/>
              </a:rPr>
              <a:t>Популярные темы источников</a:t>
            </a:r>
          </a:p>
          <a:p>
            <a:pPr marL="1212874" marR="5090" lvl="2" indent="-285750">
              <a:spcBef>
                <a:spcPts val="130"/>
              </a:spcBef>
              <a:buFont typeface="Wingdings" panose="05000000000000000000" pitchFamily="2" charset="2"/>
              <a:buChar char="Ø"/>
            </a:pPr>
            <a:r>
              <a:rPr lang="ru-RU" sz="1600" b="1" dirty="0">
                <a:ea typeface="Open Sans" panose="020B0606030504020204" pitchFamily="34" charset="0"/>
                <a:cs typeface="Arial" panose="020B0604020202020204" pitchFamily="34" charset="0"/>
              </a:rPr>
              <a:t>Семейные отношения – 33309 карточек(10,74%)</a:t>
            </a:r>
          </a:p>
          <a:p>
            <a:pPr marL="1212874" marR="5090" lvl="2" indent="-285750">
              <a:spcBef>
                <a:spcPts val="130"/>
              </a:spcBef>
              <a:buFont typeface="Wingdings" panose="05000000000000000000" pitchFamily="2" charset="2"/>
              <a:buChar char="Ø"/>
            </a:pPr>
            <a:r>
              <a:rPr lang="ru-RU" sz="1600" b="1" dirty="0">
                <a:ea typeface="Open Sans" panose="020B0606030504020204" pitchFamily="34" charset="0"/>
                <a:cs typeface="Arial" panose="020B0604020202020204" pitchFamily="34" charset="0"/>
              </a:rPr>
              <a:t>Россия – 29831 карточек(9,62%)</a:t>
            </a:r>
          </a:p>
          <a:p>
            <a:pPr marL="1212874" marR="5090" lvl="2" indent="-285750">
              <a:spcBef>
                <a:spcPts val="130"/>
              </a:spcBef>
              <a:buFont typeface="Wingdings" panose="05000000000000000000" pitchFamily="2" charset="2"/>
              <a:buChar char="Ø"/>
            </a:pPr>
            <a:r>
              <a:rPr lang="ru-RU" sz="1600" b="1" dirty="0">
                <a:ea typeface="Open Sans" panose="020B0606030504020204" pitchFamily="34" charset="0"/>
                <a:cs typeface="Arial" panose="020B0604020202020204" pitchFamily="34" charset="0"/>
              </a:rPr>
              <a:t>Полезные советы – 27412 карточек(8,84%)</a:t>
            </a:r>
          </a:p>
          <a:p>
            <a:pPr marL="755674" marR="5090" lvl="1" indent="-285750"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ru-RU" sz="1600" b="1" dirty="0">
                <a:ea typeface="Open Sans" panose="020B0606030504020204" pitchFamily="34" charset="0"/>
                <a:cs typeface="Arial" panose="020B0604020202020204" pitchFamily="34" charset="0"/>
              </a:rPr>
              <a:t>Топ тем карточек для источников:</a:t>
            </a:r>
          </a:p>
          <a:p>
            <a:pPr marL="1212874" marR="5090" lvl="2" indent="-285750">
              <a:spcBef>
                <a:spcPts val="130"/>
              </a:spcBef>
              <a:buFont typeface="Wingdings" panose="05000000000000000000" pitchFamily="2" charset="2"/>
              <a:buChar char="Ø"/>
            </a:pPr>
            <a:r>
              <a:rPr lang="ru-RU" sz="1400" b="1" dirty="0">
                <a:ea typeface="Open Sans" panose="020B0606030504020204" pitchFamily="34" charset="0"/>
                <a:cs typeface="Arial" panose="020B0604020202020204" pitchFamily="34" charset="0"/>
              </a:rPr>
              <a:t>«Наука»</a:t>
            </a:r>
          </a:p>
          <a:p>
            <a:pPr marL="1727224" marR="5090" lvl="3" indent="-342900">
              <a:spcBef>
                <a:spcPts val="130"/>
              </a:spcBef>
              <a:buFont typeface="+mj-lt"/>
              <a:buAutoNum type="alphaLcParenR"/>
            </a:pPr>
            <a:r>
              <a:rPr lang="ru-RU" sz="1400" b="1" dirty="0">
                <a:ea typeface="Open Sans" panose="020B0606030504020204" pitchFamily="34" charset="0"/>
                <a:cs typeface="Arial" panose="020B0604020202020204" pitchFamily="34" charset="0"/>
              </a:rPr>
              <a:t>Кино</a:t>
            </a:r>
          </a:p>
          <a:p>
            <a:pPr marL="1727224" marR="5090" lvl="3" indent="-342900">
              <a:spcBef>
                <a:spcPts val="130"/>
              </a:spcBef>
              <a:buFont typeface="+mj-lt"/>
              <a:buAutoNum type="alphaLcParenR"/>
            </a:pPr>
            <a:r>
              <a:rPr lang="ru-RU" sz="1400" b="1" dirty="0">
                <a:ea typeface="Open Sans" panose="020B0606030504020204" pitchFamily="34" charset="0"/>
                <a:cs typeface="Arial" panose="020B0604020202020204" pitchFamily="34" charset="0"/>
              </a:rPr>
              <a:t>Семейный отношения</a:t>
            </a:r>
          </a:p>
          <a:p>
            <a:pPr marL="1727224" marR="5090" lvl="3" indent="-342900">
              <a:spcBef>
                <a:spcPts val="130"/>
              </a:spcBef>
              <a:buFont typeface="+mj-lt"/>
              <a:buAutoNum type="alphaLcParenR"/>
            </a:pPr>
            <a:r>
              <a:rPr lang="ru-RU" sz="1400" b="1" dirty="0">
                <a:ea typeface="Open Sans" panose="020B0606030504020204" pitchFamily="34" charset="0"/>
                <a:cs typeface="Arial" panose="020B0604020202020204" pitchFamily="34" charset="0"/>
              </a:rPr>
              <a:t>Россия</a:t>
            </a:r>
          </a:p>
          <a:p>
            <a:pPr marL="1270024" marR="5090" lvl="2" indent="-342900">
              <a:spcBef>
                <a:spcPts val="130"/>
              </a:spcBef>
              <a:buFont typeface="Wingdings" panose="05000000000000000000" pitchFamily="2" charset="2"/>
              <a:buChar char="Ø"/>
            </a:pPr>
            <a:r>
              <a:rPr lang="ru-RU" sz="1400" b="1" dirty="0">
                <a:ea typeface="Open Sans" panose="020B0606030504020204" pitchFamily="34" charset="0"/>
                <a:cs typeface="Arial" panose="020B0604020202020204" pitchFamily="34" charset="0"/>
              </a:rPr>
              <a:t>«Отношения»:</a:t>
            </a:r>
          </a:p>
          <a:p>
            <a:pPr marL="1727224" marR="5090" lvl="3" indent="-342900">
              <a:spcBef>
                <a:spcPts val="130"/>
              </a:spcBef>
              <a:buFont typeface="+mj-lt"/>
              <a:buAutoNum type="alphaLcParenR"/>
            </a:pPr>
            <a:r>
              <a:rPr lang="ru-RU" sz="1400" b="1" dirty="0">
                <a:ea typeface="Open Sans" panose="020B0606030504020204" pitchFamily="34" charset="0"/>
                <a:cs typeface="Arial" panose="020B0604020202020204" pitchFamily="34" charset="0"/>
              </a:rPr>
              <a:t>Полезные советы</a:t>
            </a:r>
          </a:p>
          <a:p>
            <a:pPr marL="1727224" marR="5090" lvl="3" indent="-342900">
              <a:spcBef>
                <a:spcPts val="130"/>
              </a:spcBef>
              <a:buFont typeface="+mj-lt"/>
              <a:buAutoNum type="alphaLcParenR"/>
            </a:pPr>
            <a:r>
              <a:rPr lang="ru-RU" sz="1400" b="1" dirty="0">
                <a:ea typeface="Open Sans" panose="020B0606030504020204" pitchFamily="34" charset="0"/>
                <a:cs typeface="Arial" panose="020B0604020202020204" pitchFamily="34" charset="0"/>
              </a:rPr>
              <a:t>Россия</a:t>
            </a:r>
          </a:p>
          <a:p>
            <a:pPr marL="1727224" marR="5090" lvl="3" indent="-342900">
              <a:spcBef>
                <a:spcPts val="130"/>
              </a:spcBef>
              <a:buFont typeface="+mj-lt"/>
              <a:buAutoNum type="alphaLcParenR"/>
            </a:pPr>
            <a:r>
              <a:rPr lang="ru-RU" sz="1400" b="1" dirty="0">
                <a:ea typeface="Open Sans" panose="020B0606030504020204" pitchFamily="34" charset="0"/>
                <a:cs typeface="Arial" panose="020B0604020202020204" pitchFamily="34" charset="0"/>
              </a:rPr>
              <a:t>Знаменитости</a:t>
            </a:r>
          </a:p>
          <a:p>
            <a:pPr marL="1270024" marR="5090" lvl="2" indent="-342900">
              <a:spcBef>
                <a:spcPts val="130"/>
              </a:spcBef>
              <a:buFont typeface="Wingdings" panose="05000000000000000000" pitchFamily="2" charset="2"/>
              <a:buChar char="Ø"/>
            </a:pPr>
            <a:r>
              <a:rPr lang="ru-RU" sz="1400" b="1" dirty="0">
                <a:ea typeface="Open Sans" panose="020B0606030504020204" pitchFamily="34" charset="0"/>
                <a:cs typeface="Arial" panose="020B0604020202020204" pitchFamily="34" charset="0"/>
              </a:rPr>
              <a:t>«Интересные факты»:</a:t>
            </a:r>
          </a:p>
          <a:p>
            <a:pPr marL="1727224" marR="5090" lvl="3" indent="-342900">
              <a:spcBef>
                <a:spcPts val="130"/>
              </a:spcBef>
              <a:buFont typeface="+mj-lt"/>
              <a:buAutoNum type="alphaLcParenR"/>
            </a:pPr>
            <a:r>
              <a:rPr lang="ru-RU" sz="1400" b="1" dirty="0">
                <a:ea typeface="Open Sans" panose="020B0606030504020204" pitchFamily="34" charset="0"/>
                <a:cs typeface="Arial" panose="020B0604020202020204" pitchFamily="34" charset="0"/>
              </a:rPr>
              <a:t>Россия</a:t>
            </a:r>
          </a:p>
          <a:p>
            <a:pPr marL="1727224" marR="5090" lvl="3" indent="-342900">
              <a:spcBef>
                <a:spcPts val="130"/>
              </a:spcBef>
              <a:buFont typeface="+mj-lt"/>
              <a:buAutoNum type="alphaLcParenR"/>
            </a:pPr>
            <a:r>
              <a:rPr lang="ru-RU" sz="1400" b="1" dirty="0">
                <a:ea typeface="Open Sans" panose="020B0606030504020204" pitchFamily="34" charset="0"/>
                <a:cs typeface="Arial" panose="020B0604020202020204" pitchFamily="34" charset="0"/>
              </a:rPr>
              <a:t>Полезные советы</a:t>
            </a:r>
          </a:p>
          <a:p>
            <a:pPr marL="1727224" marR="5090" lvl="3" indent="-342900">
              <a:spcBef>
                <a:spcPts val="130"/>
              </a:spcBef>
              <a:buFont typeface="+mj-lt"/>
              <a:buAutoNum type="alphaLcParenR"/>
            </a:pPr>
            <a:r>
              <a:rPr lang="ru-RU" sz="1400" b="1" dirty="0">
                <a:ea typeface="Open Sans" panose="020B0606030504020204" pitchFamily="34" charset="0"/>
                <a:cs typeface="Arial" panose="020B0604020202020204" pitchFamily="34" charset="0"/>
              </a:rPr>
              <a:t>Путешествия</a:t>
            </a:r>
          </a:p>
          <a:p>
            <a:pPr marL="755674" marR="5090" lvl="1" indent="-285750">
              <a:spcBef>
                <a:spcPts val="130"/>
              </a:spcBef>
              <a:buFont typeface="Arial" panose="020B0604020202020204" pitchFamily="34" charset="0"/>
              <a:buChar char="•"/>
            </a:pPr>
            <a:endParaRPr lang="ru-RU" sz="1600" dirty="0"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Номер слайда 2">
            <a:extLst>
              <a:ext uri="{FF2B5EF4-FFF2-40B4-BE49-F238E27FC236}">
                <a16:creationId xmlns:a16="http://schemas.microsoft.com/office/drawing/2014/main" id="{228FFBAC-3885-214A-B01E-516D59C8FB27}"/>
              </a:ext>
            </a:extLst>
          </p:cNvPr>
          <p:cNvSpPr txBox="1">
            <a:spLocks/>
          </p:cNvSpPr>
          <p:nvPr/>
        </p:nvSpPr>
        <p:spPr>
          <a:xfrm>
            <a:off x="11251060" y="6427913"/>
            <a:ext cx="7112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5AF9E-24C6-41A0-9AA7-ECEB84ED36DB}" type="slidenum">
              <a:rPr kumimoji="0" lang="en-GB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Helvetica Neue"/>
                <a:cs typeface="Helvetica Neue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33565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A052524-F528-4B0E-968C-C888E5C7261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27000">
                <a:srgbClr val="005368"/>
              </a:gs>
              <a:gs pos="88000">
                <a:schemeClr val="accent2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B Sans Tex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F964B-C8AE-4074-A87B-2C9F511DE20B}"/>
              </a:ext>
            </a:extLst>
          </p:cNvPr>
          <p:cNvSpPr txBox="1"/>
          <p:nvPr/>
        </p:nvSpPr>
        <p:spPr>
          <a:xfrm>
            <a:off x="388145" y="6155957"/>
            <a:ext cx="1818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B Sans Text"/>
                <a:ea typeface="+mn-ea"/>
                <a:cs typeface="+mn-cs"/>
              </a:rPr>
              <a:t>2022 ГОД</a:t>
            </a:r>
          </a:p>
        </p:txBody>
      </p:sp>
    </p:spTree>
    <p:extLst>
      <p:ext uri="{BB962C8B-B14F-4D97-AF65-F5344CB8AC3E}">
        <p14:creationId xmlns:p14="http://schemas.microsoft.com/office/powerpoint/2010/main" val="4055447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9BAFB3-4BE2-8942-9954-D27385C282D2}"/>
              </a:ext>
            </a:extLst>
          </p:cNvPr>
          <p:cNvSpPr/>
          <p:nvPr/>
        </p:nvSpPr>
        <p:spPr>
          <a:xfrm>
            <a:off x="0" y="0"/>
            <a:ext cx="12192000" cy="1049311"/>
          </a:xfrm>
          <a:prstGeom prst="rect">
            <a:avLst/>
          </a:prstGeom>
          <a:gradFill>
            <a:gsLst>
              <a:gs pos="27000">
                <a:srgbClr val="005368"/>
              </a:gs>
              <a:gs pos="88000">
                <a:schemeClr val="accent2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Заголовок 4">
            <a:extLst>
              <a:ext uri="{FF2B5EF4-FFF2-40B4-BE49-F238E27FC236}">
                <a16:creationId xmlns:a16="http://schemas.microsoft.com/office/drawing/2014/main" id="{0DD2FFEE-5CD1-0C42-807A-812061B446A7}"/>
              </a:ext>
            </a:extLst>
          </p:cNvPr>
          <p:cNvSpPr txBox="1">
            <a:spLocks/>
          </p:cNvSpPr>
          <p:nvPr/>
        </p:nvSpPr>
        <p:spPr>
          <a:xfrm>
            <a:off x="432401" y="298168"/>
            <a:ext cx="989857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eaLnBrk="1" hangingPunct="1">
              <a:defRPr sz="3950" b="1" i="0">
                <a:solidFill>
                  <a:srgbClr val="24A23F"/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defRPr/>
            </a:pPr>
            <a:r>
              <a:rPr lang="ru-RU" sz="1800" b="1" dirty="0">
                <a:solidFill>
                  <a:schemeClr val="bg1"/>
                </a:solidFill>
                <a:effectLst/>
              </a:rPr>
              <a:t>Анализ пользовательского взаимодействия с карточками статей </a:t>
            </a:r>
            <a:r>
              <a:rPr lang="ru-RU" sz="1800" b="1" dirty="0" err="1">
                <a:solidFill>
                  <a:schemeClr val="bg1"/>
                </a:solidFill>
                <a:effectLst/>
              </a:rPr>
              <a:t>Яндекс.Дзен</a:t>
            </a:r>
            <a:endParaRPr kumimoji="0" lang="ru-RU" sz="2400" b="0" i="0" u="none" strike="noStrike" kern="0" cap="none" spc="-7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F88D131-4298-194B-A08D-9471F970A843}"/>
              </a:ext>
            </a:extLst>
          </p:cNvPr>
          <p:cNvCxnSpPr>
            <a:cxnSpLocks/>
          </p:cNvCxnSpPr>
          <p:nvPr/>
        </p:nvCxnSpPr>
        <p:spPr>
          <a:xfrm>
            <a:off x="298876" y="137575"/>
            <a:ext cx="0" cy="790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13">
            <a:extLst>
              <a:ext uri="{FF2B5EF4-FFF2-40B4-BE49-F238E27FC236}">
                <a16:creationId xmlns:a16="http://schemas.microsoft.com/office/drawing/2014/main" id="{8DC7BC26-D3FF-3D45-B129-C6D8EA7C2DAB}"/>
              </a:ext>
            </a:extLst>
          </p:cNvPr>
          <p:cNvSpPr txBox="1"/>
          <p:nvPr/>
        </p:nvSpPr>
        <p:spPr>
          <a:xfrm>
            <a:off x="432401" y="1049311"/>
            <a:ext cx="10912098" cy="2103164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spcBef>
                <a:spcPts val="130"/>
              </a:spcBef>
            </a:pPr>
            <a:r>
              <a:rPr lang="ru-RU" sz="1600" b="1" dirty="0">
                <a:ea typeface="Open Sans" panose="020B0606030504020204" pitchFamily="34" charset="0"/>
                <a:cs typeface="Arial" panose="020B0604020202020204" pitchFamily="34" charset="0"/>
              </a:rPr>
              <a:t>Цели работы:</a:t>
            </a:r>
          </a:p>
          <a:p>
            <a:pPr marL="755674" marR="5090" lvl="1" indent="-285750"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ea typeface="Open Sans" panose="020B0606030504020204" pitchFamily="34" charset="0"/>
                <a:cs typeface="Arial" panose="020B0604020202020204" pitchFamily="34" charset="0"/>
              </a:rPr>
              <a:t>Визуализация количества взаимодействий пользователей с тематическими карточками</a:t>
            </a:r>
          </a:p>
          <a:p>
            <a:pPr marL="755674" marR="5090" lvl="1" indent="-285750"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ea typeface="Open Sans" panose="020B0606030504020204" pitchFamily="34" charset="0"/>
                <a:cs typeface="Arial" panose="020B0604020202020204" pitchFamily="34" charset="0"/>
              </a:rPr>
              <a:t>Визуализация количества карточек генерируемых источниками</a:t>
            </a:r>
          </a:p>
          <a:p>
            <a:pPr marL="755674" marR="5090" lvl="1" indent="-285750"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ea typeface="Open Sans" panose="020B0606030504020204" pitchFamily="34" charset="0"/>
                <a:cs typeface="Arial" panose="020B0604020202020204" pitchFamily="34" charset="0"/>
              </a:rPr>
              <a:t>Визуализация связи тем карточек с темами источников</a:t>
            </a:r>
          </a:p>
          <a:p>
            <a:pPr marL="12724" marR="5090">
              <a:spcBef>
                <a:spcPts val="130"/>
              </a:spcBef>
            </a:pPr>
            <a:r>
              <a:rPr lang="ru-RU" sz="1600" b="1" dirty="0">
                <a:ea typeface="Open Sans" panose="020B0606030504020204" pitchFamily="34" charset="0"/>
                <a:cs typeface="Arial" panose="020B0604020202020204" pitchFamily="34" charset="0"/>
              </a:rPr>
              <a:t>Источник данных</a:t>
            </a:r>
            <a:r>
              <a:rPr lang="ru-RU" b="1" dirty="0">
                <a:ea typeface="Open Sans" panose="020B0606030504020204" pitchFamily="34" charset="0"/>
                <a:cs typeface="Arial" panose="020B0604020202020204" pitchFamily="34" charset="0"/>
              </a:rPr>
              <a:t>: </a:t>
            </a:r>
          </a:p>
          <a:p>
            <a:pPr marL="755674" marR="5090" lvl="1" indent="-285750"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ea typeface="Open Sans" panose="020B0606030504020204" pitchFamily="34" charset="0"/>
                <a:cs typeface="Arial" panose="020B0604020202020204" pitchFamily="34" charset="0"/>
              </a:rPr>
              <a:t>База данных: </a:t>
            </a:r>
            <a:r>
              <a:rPr lang="en-US" sz="1600" i="0" dirty="0">
                <a:effectLst/>
              </a:rPr>
              <a:t>data-analyst-</a:t>
            </a:r>
            <a:r>
              <a:rPr lang="en-US" sz="1600" i="0" dirty="0" err="1">
                <a:effectLst/>
              </a:rPr>
              <a:t>zen</a:t>
            </a:r>
            <a:r>
              <a:rPr lang="en-US" sz="1600" i="0" dirty="0">
                <a:effectLst/>
              </a:rPr>
              <a:t>-project-</a:t>
            </a:r>
            <a:r>
              <a:rPr lang="en-US" sz="1600" i="0" dirty="0" err="1">
                <a:effectLst/>
              </a:rPr>
              <a:t>db</a:t>
            </a:r>
            <a:endParaRPr lang="ru-RU" sz="1600" i="0" dirty="0">
              <a:effectLst/>
            </a:endParaRPr>
          </a:p>
          <a:p>
            <a:pPr marL="755674" marR="5090" lvl="1" indent="-285750"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ea typeface="Open Sans" panose="020B0606030504020204" pitchFamily="34" charset="0"/>
                <a:cs typeface="Arial" panose="020B0604020202020204" pitchFamily="34" charset="0"/>
              </a:rPr>
              <a:t>Таблица: </a:t>
            </a:r>
            <a:r>
              <a:rPr lang="en-US" sz="1600" b="0" i="0" dirty="0" err="1">
                <a:solidFill>
                  <a:srgbClr val="383A42"/>
                </a:solidFill>
                <a:effectLst/>
              </a:rPr>
              <a:t>dash_visits</a:t>
            </a:r>
            <a:endParaRPr lang="ru-RU" sz="1600" b="1" dirty="0"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12724" marR="5090">
              <a:spcBef>
                <a:spcPts val="130"/>
              </a:spcBef>
            </a:pPr>
            <a:r>
              <a:rPr lang="ru-RU" sz="1600" b="1" dirty="0">
                <a:ea typeface="Open Sans" panose="020B0606030504020204" pitchFamily="34" charset="0"/>
                <a:cs typeface="Arial" panose="020B0604020202020204" pitchFamily="34" charset="0"/>
              </a:rPr>
              <a:t>Ссылка на </a:t>
            </a:r>
            <a:r>
              <a:rPr lang="ru-RU" sz="1600" b="1" dirty="0" err="1">
                <a:ea typeface="Open Sans" panose="020B0606030504020204" pitchFamily="34" charset="0"/>
                <a:cs typeface="Arial" panose="020B0604020202020204" pitchFamily="34" charset="0"/>
              </a:rPr>
              <a:t>дашборд</a:t>
            </a:r>
            <a:r>
              <a:rPr lang="ru-RU" sz="1600" b="1" dirty="0">
                <a:ea typeface="Open Sans" panose="020B0606030504020204" pitchFamily="34" charset="0"/>
                <a:cs typeface="Arial" panose="020B0604020202020204" pitchFamily="34" charset="0"/>
              </a:rPr>
              <a:t>: </a:t>
            </a:r>
            <a:r>
              <a:rPr lang="en-US" sz="1400" b="1" u="sng" dirty="0">
                <a:solidFill>
                  <a:schemeClr val="tx2">
                    <a:lumMod val="75000"/>
                    <a:lumOff val="25000"/>
                  </a:schemeClr>
                </a:solidFill>
                <a:ea typeface="Open Sans" panose="020B0606030504020204" pitchFamily="34" charset="0"/>
                <a:cs typeface="Arial" panose="020B0604020202020204" pitchFamily="34" charset="0"/>
              </a:rPr>
              <a:t>https://public.tableau.com/app/profile/andrey.markov/viz/Ya_zen_16521831663600/sheet4?publish=yes</a:t>
            </a:r>
            <a:endParaRPr lang="ru-RU" sz="1600" dirty="0"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Номер слайда 2">
            <a:extLst>
              <a:ext uri="{FF2B5EF4-FFF2-40B4-BE49-F238E27FC236}">
                <a16:creationId xmlns:a16="http://schemas.microsoft.com/office/drawing/2014/main" id="{228FFBAC-3885-214A-B01E-516D59C8FB27}"/>
              </a:ext>
            </a:extLst>
          </p:cNvPr>
          <p:cNvSpPr txBox="1">
            <a:spLocks/>
          </p:cNvSpPr>
          <p:nvPr/>
        </p:nvSpPr>
        <p:spPr>
          <a:xfrm>
            <a:off x="11251060" y="6427913"/>
            <a:ext cx="7112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5AF9E-24C6-41A0-9AA7-ECEB84ED36DB}" type="slidenum">
              <a:rPr kumimoji="0" lang="en-GB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Helvetica Neue"/>
                <a:cs typeface="Helvetica Neue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04877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9BAFB3-4BE2-8942-9954-D27385C282D2}"/>
              </a:ext>
            </a:extLst>
          </p:cNvPr>
          <p:cNvSpPr/>
          <p:nvPr/>
        </p:nvSpPr>
        <p:spPr>
          <a:xfrm>
            <a:off x="0" y="0"/>
            <a:ext cx="12192000" cy="1049311"/>
          </a:xfrm>
          <a:prstGeom prst="rect">
            <a:avLst/>
          </a:prstGeom>
          <a:gradFill>
            <a:gsLst>
              <a:gs pos="27000">
                <a:srgbClr val="005368"/>
              </a:gs>
              <a:gs pos="88000">
                <a:schemeClr val="accent2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Заголовок 4">
            <a:extLst>
              <a:ext uri="{FF2B5EF4-FFF2-40B4-BE49-F238E27FC236}">
                <a16:creationId xmlns:a16="http://schemas.microsoft.com/office/drawing/2014/main" id="{0DD2FFEE-5CD1-0C42-807A-812061B446A7}"/>
              </a:ext>
            </a:extLst>
          </p:cNvPr>
          <p:cNvSpPr txBox="1">
            <a:spLocks/>
          </p:cNvSpPr>
          <p:nvPr/>
        </p:nvSpPr>
        <p:spPr>
          <a:xfrm>
            <a:off x="432401" y="298168"/>
            <a:ext cx="989857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eaLnBrk="1" hangingPunct="1">
              <a:defRPr sz="3950" b="1" i="0">
                <a:solidFill>
                  <a:srgbClr val="24A23F"/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defRPr/>
            </a:pPr>
            <a:r>
              <a:rPr lang="ru-RU" sz="1800" b="1" dirty="0">
                <a:solidFill>
                  <a:schemeClr val="bg1"/>
                </a:solidFill>
                <a:effectLst/>
              </a:rPr>
              <a:t>Анализ пользовательского взаимодействия с карточками статей </a:t>
            </a:r>
            <a:r>
              <a:rPr lang="ru-RU" sz="1800" b="1" dirty="0" err="1">
                <a:solidFill>
                  <a:schemeClr val="bg1"/>
                </a:solidFill>
                <a:effectLst/>
              </a:rPr>
              <a:t>Яндекс.Дзен</a:t>
            </a:r>
            <a:endParaRPr kumimoji="0" lang="ru-RU" sz="2400" b="0" i="0" u="none" strike="noStrike" kern="0" cap="none" spc="-7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F88D131-4298-194B-A08D-9471F970A843}"/>
              </a:ext>
            </a:extLst>
          </p:cNvPr>
          <p:cNvCxnSpPr>
            <a:cxnSpLocks/>
          </p:cNvCxnSpPr>
          <p:nvPr/>
        </p:nvCxnSpPr>
        <p:spPr>
          <a:xfrm>
            <a:off x="298876" y="137575"/>
            <a:ext cx="0" cy="790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13">
            <a:extLst>
              <a:ext uri="{FF2B5EF4-FFF2-40B4-BE49-F238E27FC236}">
                <a16:creationId xmlns:a16="http://schemas.microsoft.com/office/drawing/2014/main" id="{8DC7BC26-D3FF-3D45-B129-C6D8EA7C2DAB}"/>
              </a:ext>
            </a:extLst>
          </p:cNvPr>
          <p:cNvSpPr txBox="1"/>
          <p:nvPr/>
        </p:nvSpPr>
        <p:spPr>
          <a:xfrm>
            <a:off x="432401" y="1049311"/>
            <a:ext cx="10912098" cy="1874896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spcBef>
                <a:spcPts val="130"/>
              </a:spcBef>
            </a:pPr>
            <a:r>
              <a:rPr lang="ru-RU" b="1" dirty="0">
                <a:ea typeface="Open Sans" panose="020B0606030504020204" pitchFamily="34" charset="0"/>
                <a:cs typeface="Arial" panose="020B0604020202020204" pitchFamily="34" charset="0"/>
              </a:rPr>
              <a:t>График </a:t>
            </a:r>
            <a:r>
              <a:rPr lang="ru-RU" sz="1800" b="1" dirty="0">
                <a:ea typeface="Open Sans" panose="020B0606030504020204" pitchFamily="34" charset="0"/>
                <a:cs typeface="Arial" panose="020B0604020202020204" pitchFamily="34" charset="0"/>
              </a:rPr>
              <a:t>«</a:t>
            </a:r>
            <a:r>
              <a:rPr lang="ru-RU" sz="1800" b="1" i="0" dirty="0">
                <a:solidFill>
                  <a:srgbClr val="333333"/>
                </a:solidFill>
                <a:effectLst/>
              </a:rPr>
              <a:t>События по темам карточек</a:t>
            </a:r>
            <a:r>
              <a:rPr lang="ru-RU" sz="1800" b="1" dirty="0">
                <a:ea typeface="Open Sans" panose="020B0606030504020204" pitchFamily="34" charset="0"/>
                <a:cs typeface="Arial" panose="020B0604020202020204" pitchFamily="34" charset="0"/>
              </a:rPr>
              <a:t>»</a:t>
            </a:r>
            <a:r>
              <a:rPr lang="ru-RU" b="1" dirty="0">
                <a:ea typeface="Open Sans" panose="020B0606030504020204" pitchFamily="34" charset="0"/>
                <a:cs typeface="Arial" panose="020B0604020202020204" pitchFamily="34" charset="0"/>
              </a:rPr>
              <a:t>:</a:t>
            </a:r>
          </a:p>
          <a:p>
            <a:pPr marL="12724" marR="5090">
              <a:spcBef>
                <a:spcPts val="130"/>
              </a:spcBef>
            </a:pPr>
            <a:r>
              <a:rPr lang="ru-RU" sz="1600" b="1" dirty="0">
                <a:ea typeface="Open Sans" panose="020B0606030504020204" pitchFamily="34" charset="0"/>
                <a:cs typeface="Arial" panose="020B0604020202020204" pitchFamily="34" charset="0"/>
              </a:rPr>
              <a:t>Назначение: </a:t>
            </a:r>
            <a:r>
              <a:rPr lang="ru-RU" sz="1600" dirty="0">
                <a:ea typeface="Open Sans" panose="020B0606030504020204" pitchFamily="34" charset="0"/>
                <a:cs typeface="Arial" panose="020B0604020202020204" pitchFamily="34" charset="0"/>
              </a:rPr>
              <a:t>демонстрация</a:t>
            </a:r>
            <a:r>
              <a:rPr lang="ru-RU" sz="1600" b="1" dirty="0"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ru-RU" sz="1600" dirty="0">
                <a:ea typeface="Open Sans" panose="020B0606030504020204" pitchFamily="34" charset="0"/>
                <a:cs typeface="Arial" panose="020B0604020202020204" pitchFamily="34" charset="0"/>
              </a:rPr>
              <a:t>распределения количества открытий тематических карточек в течении времени</a:t>
            </a:r>
            <a:r>
              <a:rPr lang="en-US" dirty="0">
                <a:ea typeface="Open Sans" panose="020B0606030504020204" pitchFamily="34" charset="0"/>
                <a:cs typeface="Arial" panose="020B0604020202020204" pitchFamily="34" charset="0"/>
              </a:rPr>
              <a:t>.</a:t>
            </a:r>
          </a:p>
          <a:p>
            <a:pPr marL="12724" marR="5090">
              <a:spcBef>
                <a:spcPts val="130"/>
              </a:spcBef>
            </a:pPr>
            <a:r>
              <a:rPr lang="ru-RU" sz="1600" dirty="0">
                <a:ea typeface="Open Sans" panose="020B0606030504020204" pitchFamily="34" charset="0"/>
                <a:cs typeface="Arial" panose="020B0604020202020204" pitchFamily="34" charset="0"/>
              </a:rPr>
              <a:t>Количество открытий тематических карточек отображается на приведенном графике арабскими цифрами.</a:t>
            </a:r>
          </a:p>
          <a:p>
            <a:pPr marL="12724" marR="5090">
              <a:spcBef>
                <a:spcPts val="130"/>
              </a:spcBef>
            </a:pPr>
            <a:r>
              <a:rPr lang="ru-RU" sz="1600" b="1" dirty="0">
                <a:ea typeface="Open Sans" panose="020B0606030504020204" pitchFamily="34" charset="0"/>
                <a:cs typeface="Arial" panose="020B0604020202020204" pitchFamily="34" charset="0"/>
              </a:rPr>
              <a:t>Способы фильтрации данных:</a:t>
            </a:r>
          </a:p>
          <a:p>
            <a:pPr marL="755674" marR="5090" lvl="1" indent="-285750"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ea typeface="Open Sans" panose="020B0606030504020204" pitchFamily="34" charset="0"/>
                <a:cs typeface="Arial" panose="020B0604020202020204" pitchFamily="34" charset="0"/>
              </a:rPr>
              <a:t>Время открытия карточки</a:t>
            </a:r>
          </a:p>
          <a:p>
            <a:pPr marL="755674" marR="5090" lvl="1" indent="-285750"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ea typeface="Open Sans" panose="020B0606030504020204" pitchFamily="34" charset="0"/>
                <a:cs typeface="Arial" panose="020B0604020202020204" pitchFamily="34" charset="0"/>
              </a:rPr>
              <a:t>Тема карточки</a:t>
            </a:r>
          </a:p>
          <a:p>
            <a:pPr marL="755674" marR="5090" lvl="1" indent="-285750"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ea typeface="Open Sans" panose="020B0606030504020204" pitchFamily="34" charset="0"/>
                <a:cs typeface="Arial" panose="020B0604020202020204" pitchFamily="34" charset="0"/>
              </a:rPr>
              <a:t>Возрастная категория</a:t>
            </a:r>
          </a:p>
        </p:txBody>
      </p:sp>
      <p:sp>
        <p:nvSpPr>
          <p:cNvPr id="12" name="Номер слайда 2">
            <a:extLst>
              <a:ext uri="{FF2B5EF4-FFF2-40B4-BE49-F238E27FC236}">
                <a16:creationId xmlns:a16="http://schemas.microsoft.com/office/drawing/2014/main" id="{228FFBAC-3885-214A-B01E-516D59C8FB27}"/>
              </a:ext>
            </a:extLst>
          </p:cNvPr>
          <p:cNvSpPr txBox="1">
            <a:spLocks/>
          </p:cNvSpPr>
          <p:nvPr/>
        </p:nvSpPr>
        <p:spPr>
          <a:xfrm>
            <a:off x="11251060" y="6427913"/>
            <a:ext cx="7112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5AF9E-24C6-41A0-9AA7-ECEB84ED36DB}" type="slidenum">
              <a:rPr kumimoji="0" lang="en-GB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Helvetica Neue"/>
                <a:cs typeface="Helvetica Neue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7289F9-9D86-D1C9-E16E-FBD1798E2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12" y="2924206"/>
            <a:ext cx="11482775" cy="393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53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9BAFB3-4BE2-8942-9954-D27385C282D2}"/>
              </a:ext>
            </a:extLst>
          </p:cNvPr>
          <p:cNvSpPr/>
          <p:nvPr/>
        </p:nvSpPr>
        <p:spPr>
          <a:xfrm>
            <a:off x="0" y="0"/>
            <a:ext cx="12192000" cy="1049311"/>
          </a:xfrm>
          <a:prstGeom prst="rect">
            <a:avLst/>
          </a:prstGeom>
          <a:gradFill>
            <a:gsLst>
              <a:gs pos="27000">
                <a:srgbClr val="005368"/>
              </a:gs>
              <a:gs pos="88000">
                <a:schemeClr val="accent2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Заголовок 4">
            <a:extLst>
              <a:ext uri="{FF2B5EF4-FFF2-40B4-BE49-F238E27FC236}">
                <a16:creationId xmlns:a16="http://schemas.microsoft.com/office/drawing/2014/main" id="{0DD2FFEE-5CD1-0C42-807A-812061B446A7}"/>
              </a:ext>
            </a:extLst>
          </p:cNvPr>
          <p:cNvSpPr txBox="1">
            <a:spLocks/>
          </p:cNvSpPr>
          <p:nvPr/>
        </p:nvSpPr>
        <p:spPr>
          <a:xfrm>
            <a:off x="432401" y="298168"/>
            <a:ext cx="989857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eaLnBrk="1" hangingPunct="1">
              <a:defRPr sz="3950" b="1" i="0">
                <a:solidFill>
                  <a:srgbClr val="24A23F"/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defRPr/>
            </a:pPr>
            <a:r>
              <a:rPr lang="ru-RU" sz="1800" b="1" dirty="0">
                <a:solidFill>
                  <a:schemeClr val="bg1"/>
                </a:solidFill>
                <a:effectLst/>
              </a:rPr>
              <a:t>Анализ пользовательского взаимодействия с карточками статей </a:t>
            </a:r>
            <a:r>
              <a:rPr lang="ru-RU" sz="1800" b="1" dirty="0" err="1">
                <a:solidFill>
                  <a:schemeClr val="bg1"/>
                </a:solidFill>
                <a:effectLst/>
              </a:rPr>
              <a:t>Яндекс.Дзен</a:t>
            </a:r>
            <a:endParaRPr kumimoji="0" lang="ru-RU" sz="2400" b="0" i="0" u="none" strike="noStrike" kern="0" cap="none" spc="-7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F88D131-4298-194B-A08D-9471F970A843}"/>
              </a:ext>
            </a:extLst>
          </p:cNvPr>
          <p:cNvCxnSpPr>
            <a:cxnSpLocks/>
          </p:cNvCxnSpPr>
          <p:nvPr/>
        </p:nvCxnSpPr>
        <p:spPr>
          <a:xfrm>
            <a:off x="298876" y="137575"/>
            <a:ext cx="0" cy="790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13">
            <a:extLst>
              <a:ext uri="{FF2B5EF4-FFF2-40B4-BE49-F238E27FC236}">
                <a16:creationId xmlns:a16="http://schemas.microsoft.com/office/drawing/2014/main" id="{8DC7BC26-D3FF-3D45-B129-C6D8EA7C2DAB}"/>
              </a:ext>
            </a:extLst>
          </p:cNvPr>
          <p:cNvSpPr txBox="1"/>
          <p:nvPr/>
        </p:nvSpPr>
        <p:spPr>
          <a:xfrm>
            <a:off x="432401" y="1049311"/>
            <a:ext cx="10912098" cy="1905674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spcBef>
                <a:spcPts val="130"/>
              </a:spcBef>
            </a:pPr>
            <a:r>
              <a:rPr lang="ru-RU" b="1" dirty="0">
                <a:latin typeface="+mj-lt"/>
                <a:ea typeface="Open Sans" panose="020B0606030504020204" pitchFamily="34" charset="0"/>
                <a:cs typeface="Arial" panose="020B0604020202020204" pitchFamily="34" charset="0"/>
              </a:rPr>
              <a:t>График </a:t>
            </a:r>
            <a:r>
              <a:rPr lang="ru-RU" sz="1800" b="1" dirty="0">
                <a:latin typeface="+mj-lt"/>
                <a:ea typeface="Open Sans" panose="020B0606030504020204" pitchFamily="34" charset="0"/>
                <a:cs typeface="Arial" panose="020B0604020202020204" pitchFamily="34" charset="0"/>
              </a:rPr>
              <a:t>«</a:t>
            </a:r>
            <a:r>
              <a:rPr lang="ru-RU" sz="1800" b="1" dirty="0">
                <a:solidFill>
                  <a:srgbClr val="333333"/>
                </a:solidFill>
                <a:effectLst/>
                <a:latin typeface="+mj-lt"/>
              </a:rPr>
              <a:t>% событий по темам карточек</a:t>
            </a:r>
            <a:r>
              <a:rPr lang="ru-RU" sz="1800" b="1" dirty="0">
                <a:latin typeface="+mj-lt"/>
                <a:ea typeface="Open Sans" panose="020B0606030504020204" pitchFamily="34" charset="0"/>
                <a:cs typeface="Arial" panose="020B0604020202020204" pitchFamily="34" charset="0"/>
              </a:rPr>
              <a:t>»</a:t>
            </a:r>
            <a:r>
              <a:rPr lang="ru-RU" b="1" dirty="0">
                <a:latin typeface="+mj-lt"/>
                <a:ea typeface="Open Sans" panose="020B0606030504020204" pitchFamily="34" charset="0"/>
                <a:cs typeface="Arial" panose="020B0604020202020204" pitchFamily="34" charset="0"/>
              </a:rPr>
              <a:t>:</a:t>
            </a:r>
          </a:p>
          <a:p>
            <a:pPr marL="12724" marR="5090">
              <a:spcBef>
                <a:spcPts val="130"/>
              </a:spcBef>
            </a:pPr>
            <a:r>
              <a:rPr lang="ru-RU" sz="1600" b="1" dirty="0">
                <a:ea typeface="Open Sans" panose="020B0606030504020204" pitchFamily="34" charset="0"/>
                <a:cs typeface="Arial" panose="020B0604020202020204" pitchFamily="34" charset="0"/>
              </a:rPr>
              <a:t>Назначение: </a:t>
            </a:r>
            <a:r>
              <a:rPr lang="ru-RU" sz="1600" dirty="0">
                <a:ea typeface="Open Sans" panose="020B0606030504020204" pitchFamily="34" charset="0"/>
                <a:cs typeface="Arial" panose="020B0604020202020204" pitchFamily="34" charset="0"/>
              </a:rPr>
              <a:t>демонстрация доли открытий карточек определенной тематики течении времени</a:t>
            </a:r>
            <a:r>
              <a:rPr lang="en-US" dirty="0">
                <a:ea typeface="Open Sans" panose="020B0606030504020204" pitchFamily="34" charset="0"/>
                <a:cs typeface="Arial" panose="020B0604020202020204" pitchFamily="34" charset="0"/>
              </a:rPr>
              <a:t>.</a:t>
            </a:r>
            <a:endParaRPr lang="ru-RU" dirty="0"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12724" marR="5090">
              <a:spcBef>
                <a:spcPts val="130"/>
              </a:spcBef>
            </a:pPr>
            <a:r>
              <a:rPr lang="ru-RU" sz="1600" dirty="0">
                <a:ea typeface="Open Sans" panose="020B0606030504020204" pitchFamily="34" charset="0"/>
                <a:cs typeface="Arial" panose="020B0604020202020204" pitchFamily="34" charset="0"/>
              </a:rPr>
              <a:t>Доля открытий тематических карточек отображается на графике арабскими цифрами.</a:t>
            </a:r>
          </a:p>
          <a:p>
            <a:pPr marL="12724" marR="5090">
              <a:spcBef>
                <a:spcPts val="130"/>
              </a:spcBef>
            </a:pPr>
            <a:r>
              <a:rPr lang="ru-RU" sz="1600" b="1" dirty="0">
                <a:ea typeface="Open Sans" panose="020B0606030504020204" pitchFamily="34" charset="0"/>
                <a:cs typeface="Arial" panose="020B0604020202020204" pitchFamily="34" charset="0"/>
              </a:rPr>
              <a:t>Способы фильтрации данных:</a:t>
            </a:r>
          </a:p>
          <a:p>
            <a:pPr marL="755674" marR="5090" lvl="1" indent="-285750"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ea typeface="Open Sans" panose="020B0606030504020204" pitchFamily="34" charset="0"/>
                <a:cs typeface="Arial" panose="020B0604020202020204" pitchFamily="34" charset="0"/>
              </a:rPr>
              <a:t>Время открытия карточки</a:t>
            </a:r>
          </a:p>
          <a:p>
            <a:pPr marL="755674" marR="5090" lvl="1" indent="-285750"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ea typeface="Open Sans" panose="020B0606030504020204" pitchFamily="34" charset="0"/>
                <a:cs typeface="Arial" panose="020B0604020202020204" pitchFamily="34" charset="0"/>
              </a:rPr>
              <a:t>Тема карточки</a:t>
            </a:r>
          </a:p>
          <a:p>
            <a:pPr marL="755674" marR="5090" lvl="1" indent="-285750"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ea typeface="Open Sans" panose="020B0606030504020204" pitchFamily="34" charset="0"/>
                <a:cs typeface="Arial" panose="020B0604020202020204" pitchFamily="34" charset="0"/>
              </a:rPr>
              <a:t>Возрастная категория</a:t>
            </a:r>
          </a:p>
        </p:txBody>
      </p:sp>
      <p:sp>
        <p:nvSpPr>
          <p:cNvPr id="12" name="Номер слайда 2">
            <a:extLst>
              <a:ext uri="{FF2B5EF4-FFF2-40B4-BE49-F238E27FC236}">
                <a16:creationId xmlns:a16="http://schemas.microsoft.com/office/drawing/2014/main" id="{228FFBAC-3885-214A-B01E-516D59C8FB27}"/>
              </a:ext>
            </a:extLst>
          </p:cNvPr>
          <p:cNvSpPr txBox="1">
            <a:spLocks/>
          </p:cNvSpPr>
          <p:nvPr/>
        </p:nvSpPr>
        <p:spPr>
          <a:xfrm>
            <a:off x="11251060" y="6427913"/>
            <a:ext cx="7112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5AF9E-24C6-41A0-9AA7-ECEB84ED36DB}" type="slidenum">
              <a:rPr kumimoji="0" lang="en-GB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Helvetica Neue"/>
                <a:cs typeface="Helvetica Neue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057527C-F73D-AEC5-A669-1D5A8C700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175" y="2954984"/>
            <a:ext cx="10349649" cy="390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87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9BAFB3-4BE2-8942-9954-D27385C282D2}"/>
              </a:ext>
            </a:extLst>
          </p:cNvPr>
          <p:cNvSpPr/>
          <p:nvPr/>
        </p:nvSpPr>
        <p:spPr>
          <a:xfrm>
            <a:off x="0" y="0"/>
            <a:ext cx="12192000" cy="1049311"/>
          </a:xfrm>
          <a:prstGeom prst="rect">
            <a:avLst/>
          </a:prstGeom>
          <a:gradFill>
            <a:gsLst>
              <a:gs pos="27000">
                <a:srgbClr val="005368"/>
              </a:gs>
              <a:gs pos="88000">
                <a:schemeClr val="accent2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Заголовок 4">
            <a:extLst>
              <a:ext uri="{FF2B5EF4-FFF2-40B4-BE49-F238E27FC236}">
                <a16:creationId xmlns:a16="http://schemas.microsoft.com/office/drawing/2014/main" id="{0DD2FFEE-5CD1-0C42-807A-812061B446A7}"/>
              </a:ext>
            </a:extLst>
          </p:cNvPr>
          <p:cNvSpPr txBox="1">
            <a:spLocks/>
          </p:cNvSpPr>
          <p:nvPr/>
        </p:nvSpPr>
        <p:spPr>
          <a:xfrm>
            <a:off x="432401" y="298168"/>
            <a:ext cx="989857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eaLnBrk="1" hangingPunct="1">
              <a:defRPr sz="3950" b="1" i="0">
                <a:solidFill>
                  <a:srgbClr val="24A23F"/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defRPr/>
            </a:pPr>
            <a:r>
              <a:rPr lang="ru-RU" sz="1800" b="1" dirty="0">
                <a:solidFill>
                  <a:schemeClr val="bg1"/>
                </a:solidFill>
                <a:effectLst/>
              </a:rPr>
              <a:t>Анализ пользовательского взаимодействия с карточками статей </a:t>
            </a:r>
            <a:r>
              <a:rPr lang="ru-RU" sz="1800" b="1" dirty="0" err="1">
                <a:solidFill>
                  <a:schemeClr val="bg1"/>
                </a:solidFill>
                <a:effectLst/>
              </a:rPr>
              <a:t>Яндекс.Дзен</a:t>
            </a:r>
            <a:endParaRPr kumimoji="0" lang="ru-RU" sz="2400" b="0" i="0" u="none" strike="noStrike" kern="0" cap="none" spc="-7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F88D131-4298-194B-A08D-9471F970A843}"/>
              </a:ext>
            </a:extLst>
          </p:cNvPr>
          <p:cNvCxnSpPr>
            <a:cxnSpLocks/>
          </p:cNvCxnSpPr>
          <p:nvPr/>
        </p:nvCxnSpPr>
        <p:spPr>
          <a:xfrm>
            <a:off x="298876" y="137575"/>
            <a:ext cx="0" cy="790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13">
            <a:extLst>
              <a:ext uri="{FF2B5EF4-FFF2-40B4-BE49-F238E27FC236}">
                <a16:creationId xmlns:a16="http://schemas.microsoft.com/office/drawing/2014/main" id="{8DC7BC26-D3FF-3D45-B129-C6D8EA7C2DAB}"/>
              </a:ext>
            </a:extLst>
          </p:cNvPr>
          <p:cNvSpPr txBox="1"/>
          <p:nvPr/>
        </p:nvSpPr>
        <p:spPr>
          <a:xfrm>
            <a:off x="432401" y="1049311"/>
            <a:ext cx="10912098" cy="1615851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spcBef>
                <a:spcPts val="130"/>
              </a:spcBef>
            </a:pPr>
            <a:r>
              <a:rPr lang="ru-RU" b="1" dirty="0">
                <a:latin typeface="+mj-lt"/>
                <a:ea typeface="Open Sans" panose="020B0606030504020204" pitchFamily="34" charset="0"/>
                <a:cs typeface="Arial" panose="020B0604020202020204" pitchFamily="34" charset="0"/>
              </a:rPr>
              <a:t>График «</a:t>
            </a:r>
            <a:r>
              <a:rPr lang="ru-RU" b="1" dirty="0">
                <a:solidFill>
                  <a:srgbClr val="333333"/>
                </a:solidFill>
                <a:effectLst/>
                <a:latin typeface="+mj-lt"/>
              </a:rPr>
              <a:t>События по темам источников</a:t>
            </a:r>
            <a:r>
              <a:rPr lang="ru-RU" b="1" dirty="0">
                <a:latin typeface="+mj-lt"/>
                <a:ea typeface="Open Sans" panose="020B0606030504020204" pitchFamily="34" charset="0"/>
                <a:cs typeface="Arial" panose="020B0604020202020204" pitchFamily="34" charset="0"/>
              </a:rPr>
              <a:t>»:</a:t>
            </a:r>
          </a:p>
          <a:p>
            <a:pPr marL="12724" marR="5090">
              <a:spcBef>
                <a:spcPts val="130"/>
              </a:spcBef>
            </a:pPr>
            <a:r>
              <a:rPr lang="ru-RU" sz="1600" b="1" dirty="0">
                <a:ea typeface="Open Sans" panose="020B0606030504020204" pitchFamily="34" charset="0"/>
                <a:cs typeface="Arial" panose="020B0604020202020204" pitchFamily="34" charset="0"/>
              </a:rPr>
              <a:t>Назначение: </a:t>
            </a:r>
            <a:r>
              <a:rPr lang="ru-RU" sz="1600" dirty="0">
                <a:ea typeface="Open Sans" panose="020B0606030504020204" pitchFamily="34" charset="0"/>
                <a:cs typeface="Arial" panose="020B0604020202020204" pitchFamily="34" charset="0"/>
              </a:rPr>
              <a:t>демонстрация доли открытий тем источников</a:t>
            </a:r>
            <a:r>
              <a:rPr lang="en-US" sz="1600" dirty="0">
                <a:ea typeface="Open Sans" panose="020B0606030504020204" pitchFamily="34" charset="0"/>
                <a:cs typeface="Arial" panose="020B0604020202020204" pitchFamily="34" charset="0"/>
              </a:rPr>
              <a:t>.</a:t>
            </a:r>
            <a:endParaRPr lang="ru-RU" sz="1600" dirty="0"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12724" marR="5090">
              <a:spcBef>
                <a:spcPts val="130"/>
              </a:spcBef>
            </a:pPr>
            <a:r>
              <a:rPr lang="ru-RU" sz="1600" b="1" dirty="0">
                <a:ea typeface="Open Sans" panose="020B0606030504020204" pitchFamily="34" charset="0"/>
                <a:cs typeface="Arial" panose="020B0604020202020204" pitchFamily="34" charset="0"/>
              </a:rPr>
              <a:t>Способы фильтрации данных:</a:t>
            </a:r>
          </a:p>
          <a:p>
            <a:pPr marL="755674" marR="5090" lvl="1" indent="-285750"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ea typeface="Open Sans" panose="020B0606030504020204" pitchFamily="34" charset="0"/>
                <a:cs typeface="Arial" panose="020B0604020202020204" pitchFamily="34" charset="0"/>
              </a:rPr>
              <a:t>Время открытия карточки</a:t>
            </a:r>
          </a:p>
          <a:p>
            <a:pPr marL="755674" marR="5090" lvl="1" indent="-285750"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ea typeface="Open Sans" panose="020B0606030504020204" pitchFamily="34" charset="0"/>
                <a:cs typeface="Arial" panose="020B0604020202020204" pitchFamily="34" charset="0"/>
              </a:rPr>
              <a:t>Тема карточки</a:t>
            </a:r>
          </a:p>
          <a:p>
            <a:pPr marL="755674" marR="5090" lvl="1" indent="-285750"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ea typeface="Open Sans" panose="020B0606030504020204" pitchFamily="34" charset="0"/>
                <a:cs typeface="Arial" panose="020B0604020202020204" pitchFamily="34" charset="0"/>
              </a:rPr>
              <a:t>Возрастная категория</a:t>
            </a:r>
          </a:p>
        </p:txBody>
      </p:sp>
      <p:sp>
        <p:nvSpPr>
          <p:cNvPr id="12" name="Номер слайда 2">
            <a:extLst>
              <a:ext uri="{FF2B5EF4-FFF2-40B4-BE49-F238E27FC236}">
                <a16:creationId xmlns:a16="http://schemas.microsoft.com/office/drawing/2014/main" id="{228FFBAC-3885-214A-B01E-516D59C8FB27}"/>
              </a:ext>
            </a:extLst>
          </p:cNvPr>
          <p:cNvSpPr txBox="1">
            <a:spLocks/>
          </p:cNvSpPr>
          <p:nvPr/>
        </p:nvSpPr>
        <p:spPr>
          <a:xfrm>
            <a:off x="11251060" y="6427913"/>
            <a:ext cx="7112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5AF9E-24C6-41A0-9AA7-ECEB84ED36DB}" type="slidenum">
              <a:rPr kumimoji="0" lang="en-GB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Helvetica Neue"/>
                <a:cs typeface="Helvetica Neue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6F3B25-E0A6-96D6-AD1B-481A4AFAE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99" y="2665161"/>
            <a:ext cx="10496999" cy="418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46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9BAFB3-4BE2-8942-9954-D27385C282D2}"/>
              </a:ext>
            </a:extLst>
          </p:cNvPr>
          <p:cNvSpPr/>
          <p:nvPr/>
        </p:nvSpPr>
        <p:spPr>
          <a:xfrm>
            <a:off x="0" y="0"/>
            <a:ext cx="12192000" cy="1049311"/>
          </a:xfrm>
          <a:prstGeom prst="rect">
            <a:avLst/>
          </a:prstGeom>
          <a:gradFill>
            <a:gsLst>
              <a:gs pos="27000">
                <a:srgbClr val="005368"/>
              </a:gs>
              <a:gs pos="88000">
                <a:schemeClr val="accent2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Заголовок 4">
            <a:extLst>
              <a:ext uri="{FF2B5EF4-FFF2-40B4-BE49-F238E27FC236}">
                <a16:creationId xmlns:a16="http://schemas.microsoft.com/office/drawing/2014/main" id="{0DD2FFEE-5CD1-0C42-807A-812061B446A7}"/>
              </a:ext>
            </a:extLst>
          </p:cNvPr>
          <p:cNvSpPr txBox="1">
            <a:spLocks/>
          </p:cNvSpPr>
          <p:nvPr/>
        </p:nvSpPr>
        <p:spPr>
          <a:xfrm>
            <a:off x="432401" y="298168"/>
            <a:ext cx="989857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eaLnBrk="1" hangingPunct="1">
              <a:defRPr sz="3950" b="1" i="0">
                <a:solidFill>
                  <a:srgbClr val="24A23F"/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defRPr/>
            </a:pPr>
            <a:r>
              <a:rPr lang="ru-RU" sz="1800" b="1" dirty="0">
                <a:solidFill>
                  <a:schemeClr val="bg1"/>
                </a:solidFill>
                <a:effectLst/>
              </a:rPr>
              <a:t>Анализ пользовательского взаимодействия с карточками статей </a:t>
            </a:r>
            <a:r>
              <a:rPr lang="ru-RU" sz="1800" b="1" dirty="0" err="1">
                <a:solidFill>
                  <a:schemeClr val="bg1"/>
                </a:solidFill>
                <a:effectLst/>
              </a:rPr>
              <a:t>Яндекс.Дзен</a:t>
            </a:r>
            <a:endParaRPr kumimoji="0" lang="ru-RU" sz="2400" b="0" i="0" u="none" strike="noStrike" kern="0" cap="none" spc="-7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F88D131-4298-194B-A08D-9471F970A843}"/>
              </a:ext>
            </a:extLst>
          </p:cNvPr>
          <p:cNvCxnSpPr>
            <a:cxnSpLocks/>
          </p:cNvCxnSpPr>
          <p:nvPr/>
        </p:nvCxnSpPr>
        <p:spPr>
          <a:xfrm>
            <a:off x="298876" y="137575"/>
            <a:ext cx="0" cy="790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bject 13">
            <a:extLst>
              <a:ext uri="{FF2B5EF4-FFF2-40B4-BE49-F238E27FC236}">
                <a16:creationId xmlns:a16="http://schemas.microsoft.com/office/drawing/2014/main" id="{8DC7BC26-D3FF-3D45-B129-C6D8EA7C2DAB}"/>
              </a:ext>
            </a:extLst>
          </p:cNvPr>
          <p:cNvSpPr txBox="1"/>
          <p:nvPr/>
        </p:nvSpPr>
        <p:spPr>
          <a:xfrm>
            <a:off x="432401" y="1049311"/>
            <a:ext cx="10912098" cy="2349385"/>
          </a:xfrm>
          <a:prstGeom prst="rect">
            <a:avLst/>
          </a:prstGeom>
        </p:spPr>
        <p:txBody>
          <a:bodyPr vert="horz" wrap="square" lIns="0" tIns="12724" rIns="0" bIns="0" rtlCol="0">
            <a:spAutoFit/>
          </a:bodyPr>
          <a:lstStyle/>
          <a:p>
            <a:pPr marL="12724" marR="5090">
              <a:spcBef>
                <a:spcPts val="130"/>
              </a:spcBef>
            </a:pPr>
            <a:r>
              <a:rPr lang="ru-RU" b="1" dirty="0">
                <a:latin typeface="+mj-lt"/>
                <a:ea typeface="Open Sans" panose="020B0606030504020204" pitchFamily="34" charset="0"/>
                <a:cs typeface="Arial" panose="020B0604020202020204" pitchFamily="34" charset="0"/>
              </a:rPr>
              <a:t>График «</a:t>
            </a:r>
            <a:r>
              <a:rPr lang="ru-RU" b="1" dirty="0">
                <a:solidFill>
                  <a:srgbClr val="333333"/>
                </a:solidFill>
                <a:effectLst/>
                <a:latin typeface="+mj-lt"/>
              </a:rPr>
              <a:t>Темы источников - темы карточек</a:t>
            </a:r>
            <a:r>
              <a:rPr lang="ru-RU" b="1" dirty="0">
                <a:latin typeface="+mj-lt"/>
                <a:ea typeface="Open Sans" panose="020B0606030504020204" pitchFamily="34" charset="0"/>
                <a:cs typeface="Arial" panose="020B0604020202020204" pitchFamily="34" charset="0"/>
              </a:rPr>
              <a:t>»:</a:t>
            </a:r>
          </a:p>
          <a:p>
            <a:pPr marL="12724" marR="5090">
              <a:spcBef>
                <a:spcPts val="130"/>
              </a:spcBef>
            </a:pPr>
            <a:r>
              <a:rPr lang="ru-RU" sz="1600" b="1" dirty="0">
                <a:ea typeface="Open Sans" panose="020B0606030504020204" pitchFamily="34" charset="0"/>
                <a:cs typeface="Arial" panose="020B0604020202020204" pitchFamily="34" charset="0"/>
              </a:rPr>
              <a:t>Назначение: </a:t>
            </a:r>
            <a:r>
              <a:rPr lang="ru-RU" sz="1600" dirty="0">
                <a:ea typeface="Open Sans" panose="020B0606030504020204" pitchFamily="34" charset="0"/>
                <a:cs typeface="Arial" panose="020B0604020202020204" pitchFamily="34" charset="0"/>
              </a:rPr>
              <a:t>демонстрация количества посещений тематических карточек для тем источников</a:t>
            </a:r>
            <a:r>
              <a:rPr lang="en-US" sz="1600" dirty="0">
                <a:ea typeface="Open Sans" panose="020B0606030504020204" pitchFamily="34" charset="0"/>
                <a:cs typeface="Arial" panose="020B0604020202020204" pitchFamily="34" charset="0"/>
              </a:rPr>
              <a:t>.</a:t>
            </a:r>
            <a:endParaRPr lang="ru-RU" sz="1600" dirty="0"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12724" marR="5090">
              <a:spcBef>
                <a:spcPts val="130"/>
              </a:spcBef>
            </a:pPr>
            <a:r>
              <a:rPr lang="ru-RU" sz="1600" dirty="0">
                <a:ea typeface="Open Sans" panose="020B0606030504020204" pitchFamily="34" charset="0"/>
                <a:cs typeface="Arial" panose="020B0604020202020204" pitchFamily="34" charset="0"/>
              </a:rPr>
              <a:t>Для тематического источника возможна генерация карточек с различными темами, объединенными темой источника. Темы карточек источника и количество открытий карточек приведено в представленной таблице.</a:t>
            </a:r>
          </a:p>
          <a:p>
            <a:pPr marL="12724" marR="5090">
              <a:spcBef>
                <a:spcPts val="130"/>
              </a:spcBef>
            </a:pPr>
            <a:r>
              <a:rPr lang="ru-RU" sz="1600" dirty="0">
                <a:ea typeface="Open Sans" panose="020B0606030504020204" pitchFamily="34" charset="0"/>
                <a:cs typeface="Arial" panose="020B0604020202020204" pitchFamily="34" charset="0"/>
              </a:rPr>
              <a:t>Для удобства визуального поиска введена цветовая дифференциация количества открытий.</a:t>
            </a:r>
          </a:p>
          <a:p>
            <a:pPr marL="12724" marR="5090">
              <a:spcBef>
                <a:spcPts val="130"/>
              </a:spcBef>
            </a:pPr>
            <a:r>
              <a:rPr lang="ru-RU" sz="1600" b="1" dirty="0">
                <a:ea typeface="Open Sans" panose="020B0606030504020204" pitchFamily="34" charset="0"/>
                <a:cs typeface="Arial" panose="020B0604020202020204" pitchFamily="34" charset="0"/>
              </a:rPr>
              <a:t>Способы фильтрации данных:</a:t>
            </a:r>
          </a:p>
          <a:p>
            <a:pPr marL="755674" marR="5090" lvl="1" indent="-285750"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ea typeface="Open Sans" panose="020B0606030504020204" pitchFamily="34" charset="0"/>
                <a:cs typeface="Arial" panose="020B0604020202020204" pitchFamily="34" charset="0"/>
              </a:rPr>
              <a:t>Время открытия карточки</a:t>
            </a:r>
          </a:p>
          <a:p>
            <a:pPr marL="755674" marR="5090" lvl="1" indent="-285750"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ea typeface="Open Sans" panose="020B0606030504020204" pitchFamily="34" charset="0"/>
                <a:cs typeface="Arial" panose="020B0604020202020204" pitchFamily="34" charset="0"/>
              </a:rPr>
              <a:t>Тема карточки</a:t>
            </a:r>
          </a:p>
          <a:p>
            <a:pPr marL="755674" marR="5090" lvl="1" indent="-285750"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ea typeface="Open Sans" panose="020B0606030504020204" pitchFamily="34" charset="0"/>
                <a:cs typeface="Arial" panose="020B0604020202020204" pitchFamily="34" charset="0"/>
              </a:rPr>
              <a:t>Возрастная категория</a:t>
            </a:r>
          </a:p>
        </p:txBody>
      </p:sp>
      <p:sp>
        <p:nvSpPr>
          <p:cNvPr id="12" name="Номер слайда 2">
            <a:extLst>
              <a:ext uri="{FF2B5EF4-FFF2-40B4-BE49-F238E27FC236}">
                <a16:creationId xmlns:a16="http://schemas.microsoft.com/office/drawing/2014/main" id="{228FFBAC-3885-214A-B01E-516D59C8FB27}"/>
              </a:ext>
            </a:extLst>
          </p:cNvPr>
          <p:cNvSpPr txBox="1">
            <a:spLocks/>
          </p:cNvSpPr>
          <p:nvPr/>
        </p:nvSpPr>
        <p:spPr>
          <a:xfrm>
            <a:off x="11251060" y="6427913"/>
            <a:ext cx="7112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5AF9E-24C6-41A0-9AA7-ECEB84ED36DB}" type="slidenum">
              <a:rPr kumimoji="0" lang="en-GB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Helvetica Neue"/>
                <a:cs typeface="Helvetica Neue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18B869-40D0-F1D4-1916-7EA376AC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01" y="3398695"/>
            <a:ext cx="10403560" cy="339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4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9BAFB3-4BE2-8942-9954-D27385C282D2}"/>
              </a:ext>
            </a:extLst>
          </p:cNvPr>
          <p:cNvSpPr/>
          <p:nvPr/>
        </p:nvSpPr>
        <p:spPr>
          <a:xfrm>
            <a:off x="0" y="0"/>
            <a:ext cx="12192000" cy="1049311"/>
          </a:xfrm>
          <a:prstGeom prst="rect">
            <a:avLst/>
          </a:prstGeom>
          <a:gradFill>
            <a:gsLst>
              <a:gs pos="27000">
                <a:srgbClr val="005368"/>
              </a:gs>
              <a:gs pos="88000">
                <a:schemeClr val="accent2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Заголовок 4">
            <a:extLst>
              <a:ext uri="{FF2B5EF4-FFF2-40B4-BE49-F238E27FC236}">
                <a16:creationId xmlns:a16="http://schemas.microsoft.com/office/drawing/2014/main" id="{0DD2FFEE-5CD1-0C42-807A-812061B446A7}"/>
              </a:ext>
            </a:extLst>
          </p:cNvPr>
          <p:cNvSpPr txBox="1">
            <a:spLocks/>
          </p:cNvSpPr>
          <p:nvPr/>
        </p:nvSpPr>
        <p:spPr>
          <a:xfrm>
            <a:off x="432401" y="298168"/>
            <a:ext cx="989857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eaLnBrk="1" hangingPunct="1">
              <a:defRPr sz="3950" b="1" i="0">
                <a:solidFill>
                  <a:srgbClr val="24A23F"/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defRPr/>
            </a:pPr>
            <a:r>
              <a:rPr lang="ru-RU" sz="1800" b="1" dirty="0">
                <a:solidFill>
                  <a:schemeClr val="bg1"/>
                </a:solidFill>
                <a:effectLst/>
              </a:rPr>
              <a:t>Анализ пользовательского взаимодействия с карточками статей </a:t>
            </a:r>
            <a:r>
              <a:rPr lang="ru-RU" sz="1800" b="1" dirty="0" err="1">
                <a:solidFill>
                  <a:schemeClr val="bg1"/>
                </a:solidFill>
                <a:effectLst/>
              </a:rPr>
              <a:t>Яндекс.Дзен</a:t>
            </a:r>
            <a:endParaRPr kumimoji="0" lang="ru-RU" sz="2400" b="0" i="0" u="none" strike="noStrike" kern="0" cap="none" spc="-7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F88D131-4298-194B-A08D-9471F970A843}"/>
              </a:ext>
            </a:extLst>
          </p:cNvPr>
          <p:cNvCxnSpPr>
            <a:cxnSpLocks/>
          </p:cNvCxnSpPr>
          <p:nvPr/>
        </p:nvCxnSpPr>
        <p:spPr>
          <a:xfrm>
            <a:off x="298876" y="137575"/>
            <a:ext cx="0" cy="790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Номер слайда 2">
            <a:extLst>
              <a:ext uri="{FF2B5EF4-FFF2-40B4-BE49-F238E27FC236}">
                <a16:creationId xmlns:a16="http://schemas.microsoft.com/office/drawing/2014/main" id="{228FFBAC-3885-214A-B01E-516D59C8FB27}"/>
              </a:ext>
            </a:extLst>
          </p:cNvPr>
          <p:cNvSpPr txBox="1">
            <a:spLocks/>
          </p:cNvSpPr>
          <p:nvPr/>
        </p:nvSpPr>
        <p:spPr>
          <a:xfrm>
            <a:off x="11251060" y="6427913"/>
            <a:ext cx="7112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5AF9E-24C6-41A0-9AA7-ECEB84ED36DB}" type="slidenum">
              <a:rPr kumimoji="0" lang="en-GB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Helvetica Neue"/>
                <a:cs typeface="Helvetica Neue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25FD26-3601-345A-2503-5407F3379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32" y="1049310"/>
            <a:ext cx="11513736" cy="580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07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9BAFB3-4BE2-8942-9954-D27385C282D2}"/>
              </a:ext>
            </a:extLst>
          </p:cNvPr>
          <p:cNvSpPr/>
          <p:nvPr/>
        </p:nvSpPr>
        <p:spPr>
          <a:xfrm>
            <a:off x="0" y="0"/>
            <a:ext cx="12192000" cy="1049311"/>
          </a:xfrm>
          <a:prstGeom prst="rect">
            <a:avLst/>
          </a:prstGeom>
          <a:gradFill>
            <a:gsLst>
              <a:gs pos="27000">
                <a:srgbClr val="005368"/>
              </a:gs>
              <a:gs pos="88000">
                <a:schemeClr val="accent2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Заголовок 4">
            <a:extLst>
              <a:ext uri="{FF2B5EF4-FFF2-40B4-BE49-F238E27FC236}">
                <a16:creationId xmlns:a16="http://schemas.microsoft.com/office/drawing/2014/main" id="{0DD2FFEE-5CD1-0C42-807A-812061B446A7}"/>
              </a:ext>
            </a:extLst>
          </p:cNvPr>
          <p:cNvSpPr txBox="1">
            <a:spLocks/>
          </p:cNvSpPr>
          <p:nvPr/>
        </p:nvSpPr>
        <p:spPr>
          <a:xfrm>
            <a:off x="432401" y="298168"/>
            <a:ext cx="989857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eaLnBrk="1" hangingPunct="1">
              <a:defRPr sz="3950" b="1" i="0">
                <a:solidFill>
                  <a:srgbClr val="24A23F"/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defRPr/>
            </a:pPr>
            <a:r>
              <a:rPr lang="ru-RU" sz="1800" b="1" dirty="0">
                <a:solidFill>
                  <a:schemeClr val="bg1"/>
                </a:solidFill>
                <a:effectLst/>
              </a:rPr>
              <a:t>Анализ пользовательского взаимодействия с карточками статей </a:t>
            </a:r>
            <a:r>
              <a:rPr lang="ru-RU" sz="1800" b="1" dirty="0" err="1">
                <a:solidFill>
                  <a:schemeClr val="bg1"/>
                </a:solidFill>
                <a:effectLst/>
              </a:rPr>
              <a:t>Яндекс.Дзен</a:t>
            </a:r>
            <a:endParaRPr kumimoji="0" lang="ru-RU" sz="2400" b="0" i="0" u="none" strike="noStrike" kern="0" cap="none" spc="-7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F88D131-4298-194B-A08D-9471F970A843}"/>
              </a:ext>
            </a:extLst>
          </p:cNvPr>
          <p:cNvCxnSpPr>
            <a:cxnSpLocks/>
          </p:cNvCxnSpPr>
          <p:nvPr/>
        </p:nvCxnSpPr>
        <p:spPr>
          <a:xfrm>
            <a:off x="298876" y="137575"/>
            <a:ext cx="0" cy="790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Номер слайда 2">
            <a:extLst>
              <a:ext uri="{FF2B5EF4-FFF2-40B4-BE49-F238E27FC236}">
                <a16:creationId xmlns:a16="http://schemas.microsoft.com/office/drawing/2014/main" id="{228FFBAC-3885-214A-B01E-516D59C8FB27}"/>
              </a:ext>
            </a:extLst>
          </p:cNvPr>
          <p:cNvSpPr txBox="1">
            <a:spLocks/>
          </p:cNvSpPr>
          <p:nvPr/>
        </p:nvSpPr>
        <p:spPr>
          <a:xfrm>
            <a:off x="11251060" y="6427913"/>
            <a:ext cx="7112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5AF9E-24C6-41A0-9AA7-ECEB84ED36DB}" type="slidenum">
              <a:rPr kumimoji="0" lang="en-GB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Helvetica Neue"/>
                <a:cs typeface="Helvetica Neue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1A17F4-C7C4-3CB7-2EC4-319B9400A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56" y="1049310"/>
            <a:ext cx="11485688" cy="580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99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B9BAFB3-4BE2-8942-9954-D27385C282D2}"/>
              </a:ext>
            </a:extLst>
          </p:cNvPr>
          <p:cNvSpPr/>
          <p:nvPr/>
        </p:nvSpPr>
        <p:spPr>
          <a:xfrm>
            <a:off x="0" y="0"/>
            <a:ext cx="12192000" cy="1049311"/>
          </a:xfrm>
          <a:prstGeom prst="rect">
            <a:avLst/>
          </a:prstGeom>
          <a:gradFill>
            <a:gsLst>
              <a:gs pos="27000">
                <a:srgbClr val="005368"/>
              </a:gs>
              <a:gs pos="88000">
                <a:schemeClr val="accent2"/>
              </a:gs>
              <a:gs pos="0">
                <a:schemeClr val="accent3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Заголовок 4">
            <a:extLst>
              <a:ext uri="{FF2B5EF4-FFF2-40B4-BE49-F238E27FC236}">
                <a16:creationId xmlns:a16="http://schemas.microsoft.com/office/drawing/2014/main" id="{0DD2FFEE-5CD1-0C42-807A-812061B446A7}"/>
              </a:ext>
            </a:extLst>
          </p:cNvPr>
          <p:cNvSpPr txBox="1">
            <a:spLocks/>
          </p:cNvSpPr>
          <p:nvPr/>
        </p:nvSpPr>
        <p:spPr>
          <a:xfrm>
            <a:off x="432401" y="298168"/>
            <a:ext cx="9898571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eaLnBrk="1" hangingPunct="1">
              <a:defRPr sz="3950" b="1" i="0">
                <a:solidFill>
                  <a:srgbClr val="24A23F"/>
                </a:solidFill>
                <a:latin typeface="+mj-lt"/>
                <a:ea typeface="+mj-ea"/>
                <a:cs typeface="Arial"/>
              </a:defRPr>
            </a:lvl1pPr>
          </a:lstStyle>
          <a:p>
            <a:pPr lvl="0">
              <a:defRPr/>
            </a:pPr>
            <a:r>
              <a:rPr lang="ru-RU" sz="1800" b="1" dirty="0">
                <a:solidFill>
                  <a:schemeClr val="bg1"/>
                </a:solidFill>
                <a:effectLst/>
              </a:rPr>
              <a:t>Анализ пользовательского взаимодействия с карточками статей </a:t>
            </a:r>
            <a:r>
              <a:rPr lang="ru-RU" sz="1800" b="1" dirty="0" err="1">
                <a:solidFill>
                  <a:schemeClr val="bg1"/>
                </a:solidFill>
                <a:effectLst/>
              </a:rPr>
              <a:t>Яндекс.Дзен</a:t>
            </a:r>
            <a:endParaRPr kumimoji="0" lang="ru-RU" sz="2400" b="0" i="0" u="none" strike="noStrike" kern="0" cap="none" spc="-76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4F88D131-4298-194B-A08D-9471F970A843}"/>
              </a:ext>
            </a:extLst>
          </p:cNvPr>
          <p:cNvCxnSpPr>
            <a:cxnSpLocks/>
          </p:cNvCxnSpPr>
          <p:nvPr/>
        </p:nvCxnSpPr>
        <p:spPr>
          <a:xfrm>
            <a:off x="298876" y="137575"/>
            <a:ext cx="0" cy="790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Номер слайда 2">
            <a:extLst>
              <a:ext uri="{FF2B5EF4-FFF2-40B4-BE49-F238E27FC236}">
                <a16:creationId xmlns:a16="http://schemas.microsoft.com/office/drawing/2014/main" id="{228FFBAC-3885-214A-B01E-516D59C8FB27}"/>
              </a:ext>
            </a:extLst>
          </p:cNvPr>
          <p:cNvSpPr txBox="1">
            <a:spLocks/>
          </p:cNvSpPr>
          <p:nvPr/>
        </p:nvSpPr>
        <p:spPr>
          <a:xfrm>
            <a:off x="11251060" y="6427913"/>
            <a:ext cx="711200" cy="365125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565AF9E-24C6-41A0-9AA7-ECEB84ED36DB}" type="slidenum">
              <a:rPr kumimoji="0" lang="en-GB" sz="2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Helvetica Neue"/>
                <a:cs typeface="Helvetica Neue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60F4143-6BF6-0BC5-C063-F040E4C2A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588"/>
            <a:ext cx="12192000" cy="57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4818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Другая 3">
      <a:dk1>
        <a:sysClr val="windowText" lastClr="000000"/>
      </a:dk1>
      <a:lt1>
        <a:sysClr val="window" lastClr="FFFFFF"/>
      </a:lt1>
      <a:dk2>
        <a:srgbClr val="002C42"/>
      </a:dk2>
      <a:lt2>
        <a:srgbClr val="EEF2F4"/>
      </a:lt2>
      <a:accent1>
        <a:srgbClr val="24A23F"/>
      </a:accent1>
      <a:accent2>
        <a:srgbClr val="002C42"/>
      </a:accent2>
      <a:accent3>
        <a:srgbClr val="007D91"/>
      </a:accent3>
      <a:accent4>
        <a:srgbClr val="0087CD"/>
      </a:accent4>
      <a:accent5>
        <a:srgbClr val="E94E1B"/>
      </a:accent5>
      <a:accent6>
        <a:srgbClr val="F4E41E"/>
      </a:accent6>
      <a:hlink>
        <a:srgbClr val="24A23F"/>
      </a:hlink>
      <a:folHlink>
        <a:srgbClr val="24A23F"/>
      </a:folHlink>
    </a:clrScheme>
    <a:fontScheme name="Другая 4">
      <a:majorFont>
        <a:latin typeface="SB Serif Display Light"/>
        <a:ea typeface=""/>
        <a:cs typeface=""/>
      </a:majorFont>
      <a:minorFont>
        <a:latin typeface="SB Sans Tex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46CFAD8B-E611-41F3-A1F1-805A586FDACB}" vid="{474D8FF8-E290-4B0A-87FB-A65A4BC5A7A4}"/>
    </a:ext>
  </a:extLst>
</a:theme>
</file>

<file path=ppt/theme/theme2.xml><?xml version="1.0" encoding="utf-8"?>
<a:theme xmlns:a="http://schemas.openxmlformats.org/drawingml/2006/main" name="Office Theme">
  <a:themeElements>
    <a:clrScheme name="Другая 1">
      <a:dk1>
        <a:sysClr val="windowText" lastClr="000000"/>
      </a:dk1>
      <a:lt1>
        <a:sysClr val="window" lastClr="FFFFFF"/>
      </a:lt1>
      <a:dk2>
        <a:srgbClr val="002C42"/>
      </a:dk2>
      <a:lt2>
        <a:srgbClr val="E7E6E6"/>
      </a:lt2>
      <a:accent1>
        <a:srgbClr val="24A23F"/>
      </a:accent1>
      <a:accent2>
        <a:srgbClr val="002C42"/>
      </a:accent2>
      <a:accent3>
        <a:srgbClr val="A5A5A5"/>
      </a:accent3>
      <a:accent4>
        <a:srgbClr val="FFC000"/>
      </a:accent4>
      <a:accent5>
        <a:srgbClr val="5B9BD5"/>
      </a:accent5>
      <a:accent6>
        <a:srgbClr val="C490AA"/>
      </a:accent6>
      <a:hlink>
        <a:srgbClr val="24A23F"/>
      </a:hlink>
      <a:folHlink>
        <a:srgbClr val="002C4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68356</TotalTime>
  <Words>439</Words>
  <Application>Microsoft Office PowerPoint</Application>
  <PresentationFormat>Широкоэкранный</PresentationFormat>
  <Paragraphs>84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SB Sans Text</vt:lpstr>
      <vt:lpstr>Wingdings</vt:lpstr>
      <vt:lpstr>Arial</vt:lpstr>
      <vt:lpstr>SB Serif Display Light</vt:lpstr>
      <vt:lpstr>Calibri</vt:lpstr>
      <vt:lpstr>blank</vt:lpstr>
      <vt:lpstr>Office Theme</vt:lpstr>
      <vt:lpstr>  Анализ пользовательского взаимодействия с карточками статей Яндекс.Дзен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ПАО Сбербанк России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эффективности рекламной кампании</dc:title>
  <dc:creator>Зайцев Пётр Игоревич</dc:creator>
  <cp:lastModifiedBy>Андрей Марков</cp:lastModifiedBy>
  <cp:revision>1433</cp:revision>
  <cp:lastPrinted>2021-03-26T12:03:27Z</cp:lastPrinted>
  <dcterms:created xsi:type="dcterms:W3CDTF">2020-03-03T06:20:23Z</dcterms:created>
  <dcterms:modified xsi:type="dcterms:W3CDTF">2022-05-15T09:45:14Z</dcterms:modified>
</cp:coreProperties>
</file>